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71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70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84" r:id="rId20"/>
    <p:sldId id="279" r:id="rId21"/>
    <p:sldId id="280" r:id="rId22"/>
    <p:sldId id="281" r:id="rId23"/>
    <p:sldId id="282" r:id="rId24"/>
    <p:sldId id="283" r:id="rId25"/>
    <p:sldId id="285" r:id="rId26"/>
    <p:sldId id="286" r:id="rId27"/>
    <p:sldId id="287" r:id="rId28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8" d="100"/>
          <a:sy n="58" d="100"/>
        </p:scale>
        <p:origin x="-72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C5724F-E1BB-3244-B7E3-BEAB39D7C8E7}" type="datetimeFigureOut">
              <a:rPr lang="fr-FR" smtClean="0"/>
              <a:pPr/>
              <a:t>13/03/2016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D299DA-8CB6-7E42-85A5-2712FA7689AA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30246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scatter plot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D299DA-8CB6-7E42-85A5-2712FA7689AA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29817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A</a:t>
            </a:r>
            <a:r>
              <a:rPr lang="fr-FR" baseline="0" dirty="0" smtClean="0"/>
              <a:t> box plot / a box-and-</a:t>
            </a:r>
            <a:r>
              <a:rPr lang="fr-FR" baseline="0" dirty="0" err="1" smtClean="0"/>
              <a:t>whiskers</a:t>
            </a:r>
            <a:r>
              <a:rPr lang="fr-FR" baseline="0" dirty="0" smtClean="0"/>
              <a:t> graph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D299DA-8CB6-7E42-85A5-2712FA7689AA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A </a:t>
            </a:r>
            <a:r>
              <a:rPr lang="fr-FR" dirty="0" err="1" smtClean="0"/>
              <a:t>funnel</a:t>
            </a:r>
            <a:r>
              <a:rPr lang="fr-FR" dirty="0" smtClean="0"/>
              <a:t> plot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D299DA-8CB6-7E42-85A5-2712FA7689AA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sit back to back</a:t>
            </a:r>
          </a:p>
          <a:p>
            <a:r>
              <a:rPr lang="en-GB" dirty="0" smtClean="0"/>
              <a:t>one student</a:t>
            </a:r>
            <a:r>
              <a:rPr lang="en-GB" baseline="0" dirty="0" smtClean="0"/>
              <a:t> describes the location of the pointer so the other one can draw it on the corresponding figure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D299DA-8CB6-7E42-85A5-2712FA7689AA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874914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scatter plot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D299DA-8CB6-7E42-85A5-2712FA7689AA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298177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If short of time or slow</a:t>
            </a:r>
            <a:r>
              <a:rPr lang="en-GB" baseline="0" dirty="0" smtClean="0"/>
              <a:t> starting</a:t>
            </a:r>
            <a:r>
              <a:rPr lang="fr-FR" baseline="0" dirty="0" smtClean="0"/>
              <a:t>…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3DAC53-E169-E346-88E1-A0011997FEEA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42779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GB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0CBB5-EB97-7748-B241-4EB448C1A5F3}" type="datetimeFigureOut">
              <a:rPr lang="fr-FR" smtClean="0"/>
              <a:pPr/>
              <a:t>13/03/2016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9B4C5-8881-714F-98EF-E5AE2FD63419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13598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0CBB5-EB97-7748-B241-4EB448C1A5F3}" type="datetimeFigureOut">
              <a:rPr lang="fr-FR" smtClean="0"/>
              <a:pPr/>
              <a:t>13/03/2016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9B4C5-8881-714F-98EF-E5AE2FD63419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131479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0CBB5-EB97-7748-B241-4EB448C1A5F3}" type="datetimeFigureOut">
              <a:rPr lang="fr-FR" smtClean="0"/>
              <a:pPr/>
              <a:t>13/03/2016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9B4C5-8881-714F-98EF-E5AE2FD63419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61327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0CBB5-EB97-7748-B241-4EB448C1A5F3}" type="datetimeFigureOut">
              <a:rPr lang="fr-FR" smtClean="0"/>
              <a:pPr/>
              <a:t>13/03/2016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9B4C5-8881-714F-98EF-E5AE2FD63419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197643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0CBB5-EB97-7748-B241-4EB448C1A5F3}" type="datetimeFigureOut">
              <a:rPr lang="fr-FR" smtClean="0"/>
              <a:pPr/>
              <a:t>13/03/2016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9B4C5-8881-714F-98EF-E5AE2FD63419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96788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0CBB5-EB97-7748-B241-4EB448C1A5F3}" type="datetimeFigureOut">
              <a:rPr lang="fr-FR" smtClean="0"/>
              <a:pPr/>
              <a:t>13/03/2016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9B4C5-8881-714F-98EF-E5AE2FD63419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75512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0CBB5-EB97-7748-B241-4EB448C1A5F3}" type="datetimeFigureOut">
              <a:rPr lang="fr-FR" smtClean="0"/>
              <a:pPr/>
              <a:t>13/03/2016</a:t>
            </a:fld>
            <a:endParaRPr lang="en-GB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9B4C5-8881-714F-98EF-E5AE2FD63419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1846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0CBB5-EB97-7748-B241-4EB448C1A5F3}" type="datetimeFigureOut">
              <a:rPr lang="fr-FR" smtClean="0"/>
              <a:pPr/>
              <a:t>13/03/2016</a:t>
            </a:fld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9B4C5-8881-714F-98EF-E5AE2FD63419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87459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0CBB5-EB97-7748-B241-4EB448C1A5F3}" type="datetimeFigureOut">
              <a:rPr lang="fr-FR" smtClean="0"/>
              <a:pPr/>
              <a:t>13/03/2016</a:t>
            </a:fld>
            <a:endParaRPr lang="en-GB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9B4C5-8881-714F-98EF-E5AE2FD63419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087716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0CBB5-EB97-7748-B241-4EB448C1A5F3}" type="datetimeFigureOut">
              <a:rPr lang="fr-FR" smtClean="0"/>
              <a:pPr/>
              <a:t>13/03/2016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9B4C5-8881-714F-98EF-E5AE2FD63419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480759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en-GB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0CBB5-EB97-7748-B241-4EB448C1A5F3}" type="datetimeFigureOut">
              <a:rPr lang="fr-FR" smtClean="0"/>
              <a:pPr/>
              <a:t>13/03/2016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9B4C5-8881-714F-98EF-E5AE2FD63419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97285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0CBB5-EB97-7748-B241-4EB448C1A5F3}" type="datetimeFigureOut">
              <a:rPr lang="fr-FR" smtClean="0"/>
              <a:pPr/>
              <a:t>13/03/2016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99B4C5-8881-714F-98EF-E5AE2FD63419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35872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find a partner</a:t>
            </a:r>
            <a:endParaRPr lang="en-GB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211300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833" y="933702"/>
            <a:ext cx="8159750" cy="516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868599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917" y="394464"/>
            <a:ext cx="7376583" cy="5860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447621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match the figures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Student A: figure 1, 2…</a:t>
            </a:r>
          </a:p>
          <a:p>
            <a:pPr marL="0" indent="0">
              <a:buNone/>
            </a:pPr>
            <a:r>
              <a:rPr lang="en-GB" dirty="0" smtClean="0"/>
              <a:t>Student B: figure a, b…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Match the numbers to the letters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2272275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where’s the pointer?</a:t>
            </a:r>
            <a:endParaRPr lang="en-GB" dirty="0"/>
          </a:p>
        </p:txBody>
      </p:sp>
      <p:sp>
        <p:nvSpPr>
          <p:cNvPr id="4" name="ZoneTexte 3"/>
          <p:cNvSpPr txBox="1"/>
          <p:nvPr/>
        </p:nvSpPr>
        <p:spPr>
          <a:xfrm>
            <a:off x="3947583" y="2264833"/>
            <a:ext cx="21272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500" dirty="0" smtClean="0">
                <a:solidFill>
                  <a:srgbClr val="FF0000"/>
                </a:solidFill>
                <a:latin typeface="Tw Cen MT"/>
                <a:cs typeface="Tw Cen MT"/>
              </a:rPr>
              <a:t>.</a:t>
            </a:r>
            <a:endParaRPr lang="en-GB" sz="11500" dirty="0">
              <a:solidFill>
                <a:srgbClr val="FF0000"/>
              </a:solidFill>
              <a:latin typeface="Tw Cen MT"/>
              <a:cs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63978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800" y="0"/>
            <a:ext cx="4961334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386917" y="973666"/>
            <a:ext cx="21272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500" dirty="0" smtClean="0">
                <a:solidFill>
                  <a:srgbClr val="FF0000"/>
                </a:solidFill>
                <a:latin typeface="Tw Cen MT"/>
                <a:cs typeface="Tw Cen MT"/>
              </a:rPr>
              <a:t>.</a:t>
            </a:r>
            <a:endParaRPr lang="en-GB" sz="11500" dirty="0">
              <a:solidFill>
                <a:srgbClr val="FF0000"/>
              </a:solidFill>
              <a:latin typeface="Tw Cen MT"/>
              <a:cs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3969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" y="0"/>
            <a:ext cx="7387646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016249" y="2592916"/>
            <a:ext cx="21272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500" dirty="0" smtClean="0">
                <a:solidFill>
                  <a:srgbClr val="FF0000"/>
                </a:solidFill>
                <a:latin typeface="Tw Cen MT"/>
                <a:cs typeface="Tw Cen MT"/>
              </a:rPr>
              <a:t>.</a:t>
            </a:r>
            <a:endParaRPr lang="en-GB" sz="11500" dirty="0">
              <a:solidFill>
                <a:srgbClr val="FF0000"/>
              </a:solidFill>
              <a:latin typeface="Tw Cen MT"/>
              <a:cs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90543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/>
          <a:srcRect t="20625"/>
          <a:stretch/>
        </p:blipFill>
        <p:spPr>
          <a:xfrm>
            <a:off x="1257300" y="1936750"/>
            <a:ext cx="6629400" cy="403225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719916" y="2889250"/>
            <a:ext cx="21272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500" dirty="0" smtClean="0">
                <a:solidFill>
                  <a:srgbClr val="FF0000"/>
                </a:solidFill>
                <a:latin typeface="Tw Cen MT"/>
                <a:cs typeface="Tw Cen MT"/>
              </a:rPr>
              <a:t>.</a:t>
            </a:r>
            <a:endParaRPr lang="en-GB" sz="11500" dirty="0">
              <a:solidFill>
                <a:srgbClr val="FF0000"/>
              </a:solidFill>
              <a:latin typeface="Tw Cen MT"/>
              <a:cs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42205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/>
          <a:srcRect t="6255"/>
          <a:stretch/>
        </p:blipFill>
        <p:spPr>
          <a:xfrm>
            <a:off x="1371600" y="1217082"/>
            <a:ext cx="6400800" cy="4726517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275917" y="973665"/>
            <a:ext cx="21272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500" dirty="0" smtClean="0">
                <a:solidFill>
                  <a:srgbClr val="FF0000"/>
                </a:solidFill>
                <a:latin typeface="Tw Cen MT"/>
                <a:cs typeface="Tw Cen MT"/>
              </a:rPr>
              <a:t>.</a:t>
            </a:r>
            <a:endParaRPr lang="en-GB" sz="11500" dirty="0">
              <a:solidFill>
                <a:srgbClr val="FF0000"/>
              </a:solidFill>
              <a:latin typeface="Tw Cen MT"/>
              <a:cs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78178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243667" y="2275416"/>
            <a:ext cx="21272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500" dirty="0" smtClean="0">
                <a:solidFill>
                  <a:srgbClr val="FF0000"/>
                </a:solidFill>
                <a:latin typeface="Tw Cen MT"/>
                <a:cs typeface="Tw Cen MT"/>
              </a:rPr>
              <a:t>.</a:t>
            </a:r>
            <a:endParaRPr lang="en-GB" sz="11500" dirty="0">
              <a:solidFill>
                <a:srgbClr val="FF0000"/>
              </a:solidFill>
              <a:latin typeface="Tw Cen MT"/>
              <a:cs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50326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switch with your partner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412322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800" y="0"/>
            <a:ext cx="49613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959114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163" y="666751"/>
            <a:ext cx="8149567" cy="5376332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656416" y="3620118"/>
            <a:ext cx="21272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500" dirty="0" smtClean="0">
                <a:solidFill>
                  <a:srgbClr val="FF0000"/>
                </a:solidFill>
                <a:latin typeface="Tw Cen MT"/>
                <a:cs typeface="Tw Cen MT"/>
              </a:rPr>
              <a:t>.</a:t>
            </a:r>
            <a:endParaRPr lang="en-GB" sz="11500" dirty="0">
              <a:solidFill>
                <a:srgbClr val="FF0000"/>
              </a:solidFill>
              <a:latin typeface="Tw Cen MT"/>
              <a:cs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50513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083" y="211667"/>
            <a:ext cx="6318249" cy="6318249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011333" y="0"/>
            <a:ext cx="21272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500" dirty="0" smtClean="0">
                <a:solidFill>
                  <a:srgbClr val="FF0000"/>
                </a:solidFill>
                <a:latin typeface="Tw Cen MT"/>
                <a:cs typeface="Tw Cen MT"/>
              </a:rPr>
              <a:t>.</a:t>
            </a:r>
            <a:endParaRPr lang="en-GB" sz="11500" dirty="0">
              <a:solidFill>
                <a:srgbClr val="FF0000"/>
              </a:solidFill>
              <a:latin typeface="Tw Cen MT"/>
              <a:cs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65962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667" y="422817"/>
            <a:ext cx="7016749" cy="6144398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159250" y="3005666"/>
            <a:ext cx="21272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500" dirty="0" smtClean="0">
                <a:solidFill>
                  <a:srgbClr val="FF0000"/>
                </a:solidFill>
                <a:latin typeface="Tw Cen MT"/>
                <a:cs typeface="Tw Cen MT"/>
              </a:rPr>
              <a:t>.</a:t>
            </a:r>
            <a:endParaRPr lang="en-GB" sz="11500" dirty="0">
              <a:solidFill>
                <a:srgbClr val="FF0000"/>
              </a:solidFill>
              <a:latin typeface="Tw Cen MT"/>
              <a:cs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68741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833" y="933702"/>
            <a:ext cx="8159750" cy="5161153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7582958" y="1333809"/>
            <a:ext cx="21272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500" dirty="0" smtClean="0">
                <a:solidFill>
                  <a:srgbClr val="FF0000"/>
                </a:solidFill>
                <a:latin typeface="Tw Cen MT"/>
                <a:cs typeface="Tw Cen MT"/>
              </a:rPr>
              <a:t>.</a:t>
            </a:r>
            <a:endParaRPr lang="en-GB" sz="11500" dirty="0">
              <a:solidFill>
                <a:srgbClr val="FF0000"/>
              </a:solidFill>
              <a:latin typeface="Tw Cen MT"/>
              <a:cs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16189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917" y="394464"/>
            <a:ext cx="7376583" cy="586028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312333" y="1132416"/>
            <a:ext cx="21272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500" dirty="0" smtClean="0">
                <a:solidFill>
                  <a:srgbClr val="FF0000"/>
                </a:solidFill>
                <a:latin typeface="Tw Cen MT"/>
                <a:cs typeface="Tw Cen MT"/>
              </a:rPr>
              <a:t>.</a:t>
            </a:r>
            <a:endParaRPr lang="en-GB" sz="11500" dirty="0">
              <a:solidFill>
                <a:srgbClr val="FF0000"/>
              </a:solidFill>
              <a:latin typeface="Tw Cen MT"/>
              <a:cs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56728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THE CONVERSATION</a:t>
            </a:r>
            <a:endParaRPr lang="en-GB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You are going to record a podcast called </a:t>
            </a:r>
            <a:r>
              <a:rPr lang="en-GB" b="1" dirty="0" smtClean="0">
                <a:solidFill>
                  <a:srgbClr val="FF0000"/>
                </a:solidFill>
              </a:rPr>
              <a:t>THE CONVERSATION </a:t>
            </a:r>
            <a:r>
              <a:rPr lang="en-GB" dirty="0" smtClean="0"/>
              <a:t>for a student website.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dirty="0" smtClean="0"/>
              <a:t>Prepare a dialogue with another group about the topic of your English presentations.</a:t>
            </a:r>
          </a:p>
          <a:p>
            <a:r>
              <a:rPr lang="en-GB" dirty="0" smtClean="0"/>
              <a:t>Ask each other questions, give developed answers.</a:t>
            </a:r>
          </a:p>
          <a:p>
            <a:r>
              <a:rPr lang="fr-FR" dirty="0" smtClean="0"/>
              <a:t>P</a:t>
            </a:r>
            <a:r>
              <a:rPr lang="en-GB" dirty="0" smtClean="0"/>
              <a:t>ay attention to pronunciation and intonation</a:t>
            </a:r>
            <a:r>
              <a:rPr lang="fr-FR" dirty="0" smtClean="0"/>
              <a:t>… </a:t>
            </a:r>
            <a:r>
              <a:rPr lang="fr-FR" dirty="0" err="1" smtClean="0"/>
              <a:t>make</a:t>
            </a:r>
            <a:r>
              <a:rPr lang="fr-FR" dirty="0" smtClean="0"/>
              <a:t>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sound</a:t>
            </a:r>
            <a:r>
              <a:rPr lang="fr-FR" dirty="0" smtClean="0"/>
              <a:t> good, </a:t>
            </a:r>
            <a:r>
              <a:rPr lang="fr-FR" dirty="0" err="1" smtClean="0"/>
              <a:t>make</a:t>
            </a:r>
            <a:r>
              <a:rPr lang="fr-FR" dirty="0" smtClean="0"/>
              <a:t>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sound</a:t>
            </a:r>
            <a:r>
              <a:rPr lang="fr-FR" dirty="0" smtClean="0"/>
              <a:t> </a:t>
            </a:r>
            <a:r>
              <a:rPr lang="fr-FR" dirty="0" err="1" smtClean="0"/>
              <a:t>natural</a:t>
            </a:r>
            <a:r>
              <a:rPr lang="fr-FR" dirty="0" smtClean="0"/>
              <a:t>!</a:t>
            </a:r>
          </a:p>
          <a:p>
            <a:r>
              <a:rPr lang="fr-FR" dirty="0" err="1" smtClean="0"/>
              <a:t>Prepare</a:t>
            </a:r>
            <a:r>
              <a:rPr lang="fr-FR" dirty="0" smtClean="0"/>
              <a:t> to </a:t>
            </a:r>
            <a:r>
              <a:rPr lang="fr-FR" dirty="0" err="1" smtClean="0"/>
              <a:t>speak</a:t>
            </a:r>
            <a:r>
              <a:rPr lang="fr-FR" dirty="0" smtClean="0"/>
              <a:t> for 5 minutes.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110074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IDEAS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60860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Start by introducing the yourselves and the topic… </a:t>
            </a:r>
            <a:r>
              <a:rPr lang="en-GB" i="1" dirty="0" smtClean="0"/>
              <a:t>today we’re going to be talking to… about…</a:t>
            </a:r>
          </a:p>
          <a:p>
            <a:r>
              <a:rPr lang="en-GB" dirty="0" smtClean="0"/>
              <a:t>Write the script – questions and answers:</a:t>
            </a:r>
          </a:p>
          <a:p>
            <a:pPr lvl="1"/>
            <a:r>
              <a:rPr lang="en-GB" dirty="0"/>
              <a:t>What topic have you chosen for your project?</a:t>
            </a:r>
          </a:p>
          <a:p>
            <a:pPr lvl="1"/>
            <a:r>
              <a:rPr lang="en-GB" dirty="0" smtClean="0"/>
              <a:t>What did you know about the topic before?</a:t>
            </a:r>
          </a:p>
          <a:p>
            <a:pPr lvl="1"/>
            <a:r>
              <a:rPr lang="en-GB" dirty="0" smtClean="0"/>
              <a:t>Why is your topic important for medical students?</a:t>
            </a:r>
          </a:p>
          <a:p>
            <a:pPr lvl="1"/>
            <a:r>
              <a:rPr lang="en-GB" dirty="0" smtClean="0"/>
              <a:t>Can you explain the basic principles behind it?</a:t>
            </a:r>
          </a:p>
          <a:p>
            <a:pPr lvl="1"/>
            <a:r>
              <a:rPr lang="en-GB" dirty="0" smtClean="0"/>
              <a:t>What ideas do you have for your presentation?</a:t>
            </a:r>
          </a:p>
          <a:p>
            <a:pPr lvl="1"/>
            <a:r>
              <a:rPr lang="en-GB" dirty="0" smtClean="0"/>
              <a:t>What questions would you like to ask / answer?</a:t>
            </a:r>
          </a:p>
        </p:txBody>
      </p:sp>
    </p:spTree>
    <p:extLst>
      <p:ext uri="{BB962C8B-B14F-4D97-AF65-F5344CB8AC3E}">
        <p14:creationId xmlns:p14="http://schemas.microsoft.com/office/powerpoint/2010/main" xmlns="" val="2084219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START RECORDING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Record </a:t>
            </a:r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you</a:t>
            </a:r>
            <a:r>
              <a:rPr lang="fr-FR" dirty="0" smtClean="0"/>
              <a:t> have </a:t>
            </a:r>
            <a:r>
              <a:rPr lang="fr-FR" dirty="0" err="1" smtClean="0"/>
              <a:t>scripted</a:t>
            </a:r>
            <a:r>
              <a:rPr lang="fr-FR" dirty="0" smtClean="0"/>
              <a:t>.</a:t>
            </a:r>
          </a:p>
          <a:p>
            <a:r>
              <a:rPr lang="fr-FR" dirty="0" smtClean="0"/>
              <a:t>If </a:t>
            </a:r>
            <a:r>
              <a:rPr lang="fr-FR" dirty="0" err="1" smtClean="0"/>
              <a:t>you</a:t>
            </a:r>
            <a:r>
              <a:rPr lang="fr-FR" dirty="0" smtClean="0"/>
              <a:t> </a:t>
            </a:r>
            <a:r>
              <a:rPr lang="fr-FR" dirty="0" err="1" smtClean="0"/>
              <a:t>don’t</a:t>
            </a:r>
            <a:r>
              <a:rPr lang="fr-FR" dirty="0" smtClean="0"/>
              <a:t> </a:t>
            </a:r>
            <a:r>
              <a:rPr lang="fr-FR" dirty="0" err="1" smtClean="0"/>
              <a:t>reach</a:t>
            </a:r>
            <a:r>
              <a:rPr lang="fr-FR" dirty="0" smtClean="0"/>
              <a:t> 5 minutes… improvise for the last part</a:t>
            </a:r>
          </a:p>
        </p:txBody>
      </p:sp>
    </p:spTree>
    <p:extLst>
      <p:ext uri="{BB962C8B-B14F-4D97-AF65-F5344CB8AC3E}">
        <p14:creationId xmlns:p14="http://schemas.microsoft.com/office/powerpoint/2010/main" xmlns="" val="3391271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" y="0"/>
            <a:ext cx="73876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7605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/>
          <a:srcRect t="20625"/>
          <a:stretch/>
        </p:blipFill>
        <p:spPr>
          <a:xfrm>
            <a:off x="1257300" y="1936750"/>
            <a:ext cx="6629400" cy="403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21958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/>
          <a:srcRect t="6255"/>
          <a:stretch/>
        </p:blipFill>
        <p:spPr>
          <a:xfrm>
            <a:off x="1371600" y="1217082"/>
            <a:ext cx="6400800" cy="472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4568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02692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163" y="666751"/>
            <a:ext cx="8149567" cy="537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15943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083" y="211667"/>
            <a:ext cx="6318249" cy="6318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21927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667" y="422817"/>
            <a:ext cx="7016749" cy="6144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0212516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266</Words>
  <Application>Microsoft Office PowerPoint</Application>
  <PresentationFormat>Affichage à l'écran (4:3)</PresentationFormat>
  <Paragraphs>50</Paragraphs>
  <Slides>27</Slides>
  <Notes>6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28" baseType="lpstr">
      <vt:lpstr>Thème Office</vt:lpstr>
      <vt:lpstr>find a partner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match the figures</vt:lpstr>
      <vt:lpstr>where’s the pointer?</vt:lpstr>
      <vt:lpstr>Diapositive 14</vt:lpstr>
      <vt:lpstr>Diapositive 15</vt:lpstr>
      <vt:lpstr>Diapositive 16</vt:lpstr>
      <vt:lpstr>Diapositive 17</vt:lpstr>
      <vt:lpstr>Diapositive 18</vt:lpstr>
      <vt:lpstr>switch with your partner</vt:lpstr>
      <vt:lpstr>Diapositive 20</vt:lpstr>
      <vt:lpstr>Diapositive 21</vt:lpstr>
      <vt:lpstr>Diapositive 22</vt:lpstr>
      <vt:lpstr>Diapositive 23</vt:lpstr>
      <vt:lpstr>Diapositive 24</vt:lpstr>
      <vt:lpstr>THE CONVERSATION</vt:lpstr>
      <vt:lpstr>IDEAS</vt:lpstr>
      <vt:lpstr>START RECORDING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Laura Hoskins</dc:creator>
  <cp:lastModifiedBy>DLC VICTOIRE 14</cp:lastModifiedBy>
  <cp:revision>10</cp:revision>
  <dcterms:created xsi:type="dcterms:W3CDTF">2016-03-03T10:07:07Z</dcterms:created>
  <dcterms:modified xsi:type="dcterms:W3CDTF">2016-03-13T20:10:29Z</dcterms:modified>
</cp:coreProperties>
</file>