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88"/>
    <p:restoredTop sz="94607"/>
  </p:normalViewPr>
  <p:slideViewPr>
    <p:cSldViewPr snapToGrid="0" snapToObjects="1">
      <p:cViewPr varScale="1">
        <p:scale>
          <a:sx n="109" d="100"/>
          <a:sy n="109" d="100"/>
        </p:scale>
        <p:origin x="208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44DF5B-9224-A64D-A0C5-C36400EDE2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D728E8-3862-AB4F-8FD5-DF4733E46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I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BA7EFA-E7CB-AC4F-AD09-9FFDFFF04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E00A5C-BC3B-824B-8CCB-C390EEC8E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2B0665-55CC-0643-8F8D-D00FA805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4249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DF93D-7751-BE43-971F-C10D8CD4B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28421C-2B9D-1245-B1A2-865BA616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1968F8-C21E-2D4E-B251-BABB5ACEB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A7EE05-C98A-E749-8DC0-44B7728B7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DFC6A0-D8F2-0F47-B3BD-1FE690556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874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39EE23C-30DC-1249-A2E1-80EE1FEA1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ADB5CB-1D7B-4D44-BF47-613CB434D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8DE75D-D22D-0047-8127-E37344CDF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958AAA-5AEB-1D4B-BE79-4D6C46FB9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77ACF4-01A9-5546-8180-1D449A956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89918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42044D-B1F3-2841-B839-A36863691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6B4915-BCA3-7A4B-8E6A-022254041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EFBD99-5738-BA48-97DC-0B45556B5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F28120-3FA9-1941-B917-7EF01C217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30C7E71-751D-F44A-844E-9F7D0010B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428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B7D9B1-0D98-1541-8D40-038E55904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875474-C254-2548-AEC4-607A08C885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1FD941-1C74-1443-8E93-B21889FC1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829A63-7A43-324F-B7EA-2BCC33C1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61BB1C-EB16-D042-A53A-74A427050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7053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F8D88D-5E2D-1A4C-9A51-91A4201B0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3708BB-1807-314A-8593-A3132C1F2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B3D87C-5C91-F445-A153-AD668FD92B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EA451B8-3230-9C42-B61D-892151A22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885316-F09F-994A-AD36-63569E954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1C46268-D405-B34B-A6B0-0A28123F6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8957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9A1696-E882-3A45-80E2-246DD48A8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64DD10-1B8F-9D4D-B3DD-713F1BC509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0339F6-326F-2B45-B709-ADD51A58E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763931-CDA6-3C43-BA93-744FAFBF2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C60A861-D172-414E-97FD-9E5C112681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70859D0-E2EC-0743-BA30-0E824F1E2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86FCA8A-4920-884D-B025-7A10629E5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F5753B-6C41-9440-9682-047CCE9D8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048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3BE91D-F7CB-4743-9E0D-893CE3F49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24DA998-D382-D444-A7AE-34049B609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0F5E50-C85D-1443-895B-2955E8CA0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89BBB9A-3E13-CC48-B3EB-39FD198AF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8081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4DDE835-C0E8-B041-B972-386D14E3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B1FF463-1092-4147-B88E-753798D2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B192BF2-9E4C-D44B-9B70-43F7C4E70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8187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F3385-7696-2A4C-A79E-355EF87DD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31D65D-FE20-6A4A-8517-A383A4428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30D2D70-5C56-7940-905A-83494C5E58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9D859C-942D-FC4A-A5A6-C5C6BB232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631473A-4906-D14F-82F4-CC872A71D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405F16-36AC-C945-8A1D-01E3DC062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73572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22FFAE-4146-B746-BFF2-64DEF7B10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A615EFC-EB08-9841-A5A3-56A1F335E6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D5F2E5C-DDC0-D442-AFBD-F75DE57B7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8AB6FF-0757-D347-84D8-9012819A0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8C2C74-0262-8D46-8161-0350F065E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56CF02-8957-8B4C-86B7-8B3A4F860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753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3264299-6147-3047-9094-2ED9C2743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I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957D71B-985F-7946-8265-5285C5E53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I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89D982-78A6-2648-BF4B-2E3ED5A460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402F4-BF41-084E-900D-4268A1761496}" type="datetimeFigureOut">
              <a:rPr lang="en-IE" smtClean="0"/>
              <a:t>22/11/2021</a:t>
            </a:fld>
            <a:endParaRPr lang="en-I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3F1881-DDE0-0F4B-B66E-DEEAE3C34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9CF7B8-1FA9-574A-AF6E-9B65D13C3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E9AD9-61AC-CF46-AE47-DF5D9F99836F}" type="slidenum">
              <a:rPr lang="en-IE" smtClean="0"/>
              <a:t>‹N°›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67382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DFFADD-47E2-074B-B03B-2455B12D8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CVs, cover letters &amp; job interviews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40CAF5-8813-4742-A130-810484AAEF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M2 SJEMPS</a:t>
            </a:r>
          </a:p>
          <a:p>
            <a:r>
              <a:rPr lang="en-IE" dirty="0"/>
              <a:t>22/11/2020</a:t>
            </a:r>
          </a:p>
        </p:txBody>
      </p:sp>
    </p:spTree>
    <p:extLst>
      <p:ext uri="{BB962C8B-B14F-4D97-AF65-F5344CB8AC3E}">
        <p14:creationId xmlns:p14="http://schemas.microsoft.com/office/powerpoint/2010/main" val="264873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319A68-17B0-D249-8323-18490F3C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would you answer these questions? </a:t>
            </a:r>
            <a:endParaRPr lang="en-IE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DF2FCE2-9AA4-6D4C-B379-19DA90CCD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What is regulatory affairs (RA) and how did you get involved?</a:t>
            </a:r>
            <a:endParaRPr lang="fr-FR" sz="4000" dirty="0"/>
          </a:p>
          <a:p>
            <a:pPr lvl="0"/>
            <a:r>
              <a:rPr lang="en-US" dirty="0"/>
              <a:t>What interests you about regulatory affairs?</a:t>
            </a:r>
            <a:endParaRPr lang="fr-FR" sz="4000" dirty="0"/>
          </a:p>
          <a:p>
            <a:pPr lvl="0"/>
            <a:r>
              <a:rPr lang="en-US" dirty="0"/>
              <a:t>What would you say to prospective students (interested in getting into RA)?</a:t>
            </a:r>
            <a:endParaRPr lang="fr-FR" sz="4000" dirty="0"/>
          </a:p>
          <a:p>
            <a:pPr lvl="1"/>
            <a:r>
              <a:rPr lang="en-US" dirty="0"/>
              <a:t>What are the benefits of working in this area? </a:t>
            </a:r>
          </a:p>
          <a:p>
            <a:pPr lvl="1"/>
            <a:r>
              <a:rPr lang="en-US" dirty="0"/>
              <a:t>What qualities should you have to work in this area?</a:t>
            </a:r>
            <a:endParaRPr lang="fr-FR" sz="3600" dirty="0"/>
          </a:p>
          <a:p>
            <a:pPr lvl="0"/>
            <a:r>
              <a:rPr lang="en-US" dirty="0"/>
              <a:t>What interests you in the device space?</a:t>
            </a:r>
            <a:endParaRPr lang="fr-FR" sz="4000" dirty="0"/>
          </a:p>
          <a:p>
            <a:pPr lvl="1"/>
            <a:r>
              <a:rPr lang="en-US" dirty="0"/>
              <a:t>What are interesting, innovate projects in this area?</a:t>
            </a:r>
            <a:endParaRPr lang="fr-FR" sz="36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7054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91</Words>
  <Application>Microsoft Macintosh PowerPoint</Application>
  <PresentationFormat>Grand écran</PresentationFormat>
  <Paragraphs>11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CVs, cover letters &amp; job interviews</vt:lpstr>
      <vt:lpstr>How would you answer these questions?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CVs, cover letters &amp; job interviews</dc:title>
  <dc:creator>Microsoft Office User</dc:creator>
  <cp:lastModifiedBy>Microsoft Office User</cp:lastModifiedBy>
  <cp:revision>2</cp:revision>
  <dcterms:created xsi:type="dcterms:W3CDTF">2021-11-22T10:36:45Z</dcterms:created>
  <dcterms:modified xsi:type="dcterms:W3CDTF">2021-11-22T10:54:45Z</dcterms:modified>
</cp:coreProperties>
</file>