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9D2E2-0FEB-45C6-987E-24F3AF6751E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6962E2-28F9-4C04-809E-47B4394DDE9F}">
      <dgm:prSet/>
      <dgm:spPr/>
      <dgm:t>
        <a:bodyPr/>
        <a:lstStyle/>
        <a:p>
          <a:r>
            <a:rPr lang="fr-FR" dirty="0"/>
            <a:t>voir si les conditions pour avoir les crédits sont remplies</a:t>
          </a:r>
          <a:endParaRPr lang="en-US" dirty="0"/>
        </a:p>
      </dgm:t>
    </dgm:pt>
    <dgm:pt modelId="{6E645892-246C-4640-8E30-21ED944018B2}" type="parTrans" cxnId="{67201FCB-374D-443E-ACFE-CA2BF05E6E1A}">
      <dgm:prSet/>
      <dgm:spPr/>
      <dgm:t>
        <a:bodyPr/>
        <a:lstStyle/>
        <a:p>
          <a:endParaRPr lang="en-US"/>
        </a:p>
      </dgm:t>
    </dgm:pt>
    <dgm:pt modelId="{9DC0F147-35FC-4AD6-8665-F24B80497950}" type="sibTrans" cxnId="{67201FCB-374D-443E-ACFE-CA2BF05E6E1A}">
      <dgm:prSet/>
      <dgm:spPr/>
      <dgm:t>
        <a:bodyPr/>
        <a:lstStyle/>
        <a:p>
          <a:endParaRPr lang="en-US"/>
        </a:p>
      </dgm:t>
    </dgm:pt>
    <dgm:pt modelId="{BCA763B5-2432-4DAA-AF18-F2991CD465DA}">
      <dgm:prSet/>
      <dgm:spPr/>
      <dgm:t>
        <a:bodyPr/>
        <a:lstStyle/>
        <a:p>
          <a:r>
            <a:rPr lang="fr-FR" dirty="0"/>
            <a:t>voir comment le professeur va noter le travail</a:t>
          </a:r>
          <a:endParaRPr lang="en-US" dirty="0"/>
        </a:p>
      </dgm:t>
    </dgm:pt>
    <dgm:pt modelId="{4213AA08-78C4-40D8-AD74-347FB5357545}" type="parTrans" cxnId="{18595974-E11D-4355-AA69-279F60638DC1}">
      <dgm:prSet/>
      <dgm:spPr/>
      <dgm:t>
        <a:bodyPr/>
        <a:lstStyle/>
        <a:p>
          <a:endParaRPr lang="en-US"/>
        </a:p>
      </dgm:t>
    </dgm:pt>
    <dgm:pt modelId="{A6D0B766-0D17-4279-9DD8-F83A432D2DD9}" type="sibTrans" cxnId="{18595974-E11D-4355-AA69-279F60638DC1}">
      <dgm:prSet/>
      <dgm:spPr/>
      <dgm:t>
        <a:bodyPr/>
        <a:lstStyle/>
        <a:p>
          <a:endParaRPr lang="en-US"/>
        </a:p>
      </dgm:t>
    </dgm:pt>
    <dgm:pt modelId="{E0CA80B5-99D7-4818-BD6B-9DA0402A2533}">
      <dgm:prSet/>
      <dgm:spPr/>
      <dgm:t>
        <a:bodyPr/>
        <a:lstStyle/>
        <a:p>
          <a:r>
            <a:rPr lang="fr-FR"/>
            <a:t>voir les erreurs a éviter</a:t>
          </a:r>
          <a:endParaRPr lang="en-US"/>
        </a:p>
      </dgm:t>
    </dgm:pt>
    <dgm:pt modelId="{8CC11370-BD3A-43A7-B5BC-522D18E59C8E}" type="parTrans" cxnId="{3E67F21A-9541-4023-86A0-35BA74A26CFE}">
      <dgm:prSet/>
      <dgm:spPr/>
      <dgm:t>
        <a:bodyPr/>
        <a:lstStyle/>
        <a:p>
          <a:endParaRPr lang="en-US"/>
        </a:p>
      </dgm:t>
    </dgm:pt>
    <dgm:pt modelId="{52D93E80-6FCD-48B1-AB78-24F41D7EDA2C}" type="sibTrans" cxnId="{3E67F21A-9541-4023-86A0-35BA74A26CFE}">
      <dgm:prSet/>
      <dgm:spPr/>
      <dgm:t>
        <a:bodyPr/>
        <a:lstStyle/>
        <a:p>
          <a:endParaRPr lang="en-US"/>
        </a:p>
      </dgm:t>
    </dgm:pt>
    <dgm:pt modelId="{1F2ED230-0893-4DFD-8347-96E1D4A7BAF1}">
      <dgm:prSet/>
      <dgm:spPr/>
      <dgm:t>
        <a:bodyPr/>
        <a:lstStyle/>
        <a:p>
          <a:r>
            <a:rPr lang="fr-FR"/>
            <a:t>connaitre le thème de son texte a ecrire</a:t>
          </a:r>
          <a:endParaRPr lang="en-US"/>
        </a:p>
      </dgm:t>
    </dgm:pt>
    <dgm:pt modelId="{860A8117-F990-48C3-8C0A-708555EC7511}" type="parTrans" cxnId="{60F9355D-902B-47BD-85A3-5AD09A2CE3F8}">
      <dgm:prSet/>
      <dgm:spPr/>
      <dgm:t>
        <a:bodyPr/>
        <a:lstStyle/>
        <a:p>
          <a:endParaRPr lang="en-US"/>
        </a:p>
      </dgm:t>
    </dgm:pt>
    <dgm:pt modelId="{F74DA809-F397-4F80-9DB1-31FFD65C28A3}" type="sibTrans" cxnId="{60F9355D-902B-47BD-85A3-5AD09A2CE3F8}">
      <dgm:prSet/>
      <dgm:spPr/>
      <dgm:t>
        <a:bodyPr/>
        <a:lstStyle/>
        <a:p>
          <a:endParaRPr lang="en-US"/>
        </a:p>
      </dgm:t>
    </dgm:pt>
    <dgm:pt modelId="{BC111F21-5259-E94B-80B1-AE43B1E81E0A}" type="pres">
      <dgm:prSet presAssocID="{D529D2E2-0FEB-45C6-987E-24F3AF6751E4}" presName="linear" presStyleCnt="0">
        <dgm:presLayoutVars>
          <dgm:animLvl val="lvl"/>
          <dgm:resizeHandles val="exact"/>
        </dgm:presLayoutVars>
      </dgm:prSet>
      <dgm:spPr/>
    </dgm:pt>
    <dgm:pt modelId="{C654B8D5-A559-C545-B946-E38E319871A9}" type="pres">
      <dgm:prSet presAssocID="{826962E2-28F9-4C04-809E-47B4394DDE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B3D389-366B-714E-8235-587B19F63B06}" type="pres">
      <dgm:prSet presAssocID="{9DC0F147-35FC-4AD6-8665-F24B80497950}" presName="spacer" presStyleCnt="0"/>
      <dgm:spPr/>
    </dgm:pt>
    <dgm:pt modelId="{A0E39AD2-1343-B449-9F9A-EA2F02D2C761}" type="pres">
      <dgm:prSet presAssocID="{BCA763B5-2432-4DAA-AF18-F2991CD465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900DF8-EDA4-0849-8F38-524089256B72}" type="pres">
      <dgm:prSet presAssocID="{A6D0B766-0D17-4279-9DD8-F83A432D2DD9}" presName="spacer" presStyleCnt="0"/>
      <dgm:spPr/>
    </dgm:pt>
    <dgm:pt modelId="{55B7F285-7ED2-2D4A-B11E-D2E4CA8FDD8F}" type="pres">
      <dgm:prSet presAssocID="{E0CA80B5-99D7-4818-BD6B-9DA0402A25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3A3D41-90A7-004F-A1C4-9B7B18CC7B16}" type="pres">
      <dgm:prSet presAssocID="{52D93E80-6FCD-48B1-AB78-24F41D7EDA2C}" presName="spacer" presStyleCnt="0"/>
      <dgm:spPr/>
    </dgm:pt>
    <dgm:pt modelId="{751914A7-C6CB-1E49-AF36-F59ECF6D31F2}" type="pres">
      <dgm:prSet presAssocID="{1F2ED230-0893-4DFD-8347-96E1D4A7BA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78DBB18-CB08-EF4D-AC86-C61A50FEFDEF}" type="presOf" srcId="{BCA763B5-2432-4DAA-AF18-F2991CD465DA}" destId="{A0E39AD2-1343-B449-9F9A-EA2F02D2C761}" srcOrd="0" destOrd="0" presId="urn:microsoft.com/office/officeart/2005/8/layout/vList2"/>
    <dgm:cxn modelId="{3E67F21A-9541-4023-86A0-35BA74A26CFE}" srcId="{D529D2E2-0FEB-45C6-987E-24F3AF6751E4}" destId="{E0CA80B5-99D7-4818-BD6B-9DA0402A2533}" srcOrd="2" destOrd="0" parTransId="{8CC11370-BD3A-43A7-B5BC-522D18E59C8E}" sibTransId="{52D93E80-6FCD-48B1-AB78-24F41D7EDA2C}"/>
    <dgm:cxn modelId="{CB0AAD4A-20F1-0B47-8636-DF9F7E180E44}" type="presOf" srcId="{826962E2-28F9-4C04-809E-47B4394DDE9F}" destId="{C654B8D5-A559-C545-B946-E38E319871A9}" srcOrd="0" destOrd="0" presId="urn:microsoft.com/office/officeart/2005/8/layout/vList2"/>
    <dgm:cxn modelId="{60F9355D-902B-47BD-85A3-5AD09A2CE3F8}" srcId="{D529D2E2-0FEB-45C6-987E-24F3AF6751E4}" destId="{1F2ED230-0893-4DFD-8347-96E1D4A7BAF1}" srcOrd="3" destOrd="0" parTransId="{860A8117-F990-48C3-8C0A-708555EC7511}" sibTransId="{F74DA809-F397-4F80-9DB1-31FFD65C28A3}"/>
    <dgm:cxn modelId="{18595974-E11D-4355-AA69-279F60638DC1}" srcId="{D529D2E2-0FEB-45C6-987E-24F3AF6751E4}" destId="{BCA763B5-2432-4DAA-AF18-F2991CD465DA}" srcOrd="1" destOrd="0" parTransId="{4213AA08-78C4-40D8-AD74-347FB5357545}" sibTransId="{A6D0B766-0D17-4279-9DD8-F83A432D2DD9}"/>
    <dgm:cxn modelId="{7CC51E91-789C-994D-88F9-35F77B3187D9}" type="presOf" srcId="{1F2ED230-0893-4DFD-8347-96E1D4A7BAF1}" destId="{751914A7-C6CB-1E49-AF36-F59ECF6D31F2}" srcOrd="0" destOrd="0" presId="urn:microsoft.com/office/officeart/2005/8/layout/vList2"/>
    <dgm:cxn modelId="{AB43D9A7-D25F-FE42-8065-F968067DD9F5}" type="presOf" srcId="{D529D2E2-0FEB-45C6-987E-24F3AF6751E4}" destId="{BC111F21-5259-E94B-80B1-AE43B1E81E0A}" srcOrd="0" destOrd="0" presId="urn:microsoft.com/office/officeart/2005/8/layout/vList2"/>
    <dgm:cxn modelId="{67201FCB-374D-443E-ACFE-CA2BF05E6E1A}" srcId="{D529D2E2-0FEB-45C6-987E-24F3AF6751E4}" destId="{826962E2-28F9-4C04-809E-47B4394DDE9F}" srcOrd="0" destOrd="0" parTransId="{6E645892-246C-4640-8E30-21ED944018B2}" sibTransId="{9DC0F147-35FC-4AD6-8665-F24B80497950}"/>
    <dgm:cxn modelId="{29F354D5-6605-F04C-8310-2085123D4D82}" type="presOf" srcId="{E0CA80B5-99D7-4818-BD6B-9DA0402A2533}" destId="{55B7F285-7ED2-2D4A-B11E-D2E4CA8FDD8F}" srcOrd="0" destOrd="0" presId="urn:microsoft.com/office/officeart/2005/8/layout/vList2"/>
    <dgm:cxn modelId="{C024CA01-2A90-F541-B5D9-177EB0E233C7}" type="presParOf" srcId="{BC111F21-5259-E94B-80B1-AE43B1E81E0A}" destId="{C654B8D5-A559-C545-B946-E38E319871A9}" srcOrd="0" destOrd="0" presId="urn:microsoft.com/office/officeart/2005/8/layout/vList2"/>
    <dgm:cxn modelId="{ED2A1160-FCB9-994D-B9E8-4C852DEF0425}" type="presParOf" srcId="{BC111F21-5259-E94B-80B1-AE43B1E81E0A}" destId="{B1B3D389-366B-714E-8235-587B19F63B06}" srcOrd="1" destOrd="0" presId="urn:microsoft.com/office/officeart/2005/8/layout/vList2"/>
    <dgm:cxn modelId="{60DE9F45-92A7-3E4B-9ADD-134D8A8032AB}" type="presParOf" srcId="{BC111F21-5259-E94B-80B1-AE43B1E81E0A}" destId="{A0E39AD2-1343-B449-9F9A-EA2F02D2C761}" srcOrd="2" destOrd="0" presId="urn:microsoft.com/office/officeart/2005/8/layout/vList2"/>
    <dgm:cxn modelId="{FF65FE1A-3B8C-DC4B-9A3B-37F6CA829213}" type="presParOf" srcId="{BC111F21-5259-E94B-80B1-AE43B1E81E0A}" destId="{5A900DF8-EDA4-0849-8F38-524089256B72}" srcOrd="3" destOrd="0" presId="urn:microsoft.com/office/officeart/2005/8/layout/vList2"/>
    <dgm:cxn modelId="{4AACD23A-070C-A845-834C-7CFAF8A7E6F1}" type="presParOf" srcId="{BC111F21-5259-E94B-80B1-AE43B1E81E0A}" destId="{55B7F285-7ED2-2D4A-B11E-D2E4CA8FDD8F}" srcOrd="4" destOrd="0" presId="urn:microsoft.com/office/officeart/2005/8/layout/vList2"/>
    <dgm:cxn modelId="{8F7C4FEB-1AA3-084C-B44A-24BB8991AFDC}" type="presParOf" srcId="{BC111F21-5259-E94B-80B1-AE43B1E81E0A}" destId="{7D3A3D41-90A7-004F-A1C4-9B7B18CC7B16}" srcOrd="5" destOrd="0" presId="urn:microsoft.com/office/officeart/2005/8/layout/vList2"/>
    <dgm:cxn modelId="{2B1C5A73-723F-DB4A-BD01-B6FDFCACA794}" type="presParOf" srcId="{BC111F21-5259-E94B-80B1-AE43B1E81E0A}" destId="{751914A7-C6CB-1E49-AF36-F59ECF6D31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4B8D5-A559-C545-B946-E38E319871A9}">
      <dsp:nvSpPr>
        <dsp:cNvPr id="0" name=""/>
        <dsp:cNvSpPr/>
      </dsp:nvSpPr>
      <dsp:spPr>
        <a:xfrm>
          <a:off x="0" y="74843"/>
          <a:ext cx="5759656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voir si les conditions pour avoir les crédits sont remplies</a:t>
          </a:r>
          <a:endParaRPr lang="en-US" sz="2800" kern="1200" dirty="0"/>
        </a:p>
      </dsp:txBody>
      <dsp:txXfrm>
        <a:off x="54373" y="129216"/>
        <a:ext cx="5650910" cy="1005094"/>
      </dsp:txXfrm>
    </dsp:sp>
    <dsp:sp modelId="{A0E39AD2-1343-B449-9F9A-EA2F02D2C761}">
      <dsp:nvSpPr>
        <dsp:cNvPr id="0" name=""/>
        <dsp:cNvSpPr/>
      </dsp:nvSpPr>
      <dsp:spPr>
        <a:xfrm>
          <a:off x="0" y="1269323"/>
          <a:ext cx="5759656" cy="1113840"/>
        </a:xfrm>
        <a:prstGeom prst="round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voir comment le professeur va noter le travail</a:t>
          </a:r>
          <a:endParaRPr lang="en-US" sz="2800" kern="1200" dirty="0"/>
        </a:p>
      </dsp:txBody>
      <dsp:txXfrm>
        <a:off x="54373" y="1323696"/>
        <a:ext cx="5650910" cy="1005094"/>
      </dsp:txXfrm>
    </dsp:sp>
    <dsp:sp modelId="{55B7F285-7ED2-2D4A-B11E-D2E4CA8FDD8F}">
      <dsp:nvSpPr>
        <dsp:cNvPr id="0" name=""/>
        <dsp:cNvSpPr/>
      </dsp:nvSpPr>
      <dsp:spPr>
        <a:xfrm>
          <a:off x="0" y="2463803"/>
          <a:ext cx="5759656" cy="1113840"/>
        </a:xfrm>
        <a:prstGeom prst="round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voir les erreurs a éviter</a:t>
          </a:r>
          <a:endParaRPr lang="en-US" sz="2800" kern="1200"/>
        </a:p>
      </dsp:txBody>
      <dsp:txXfrm>
        <a:off x="54373" y="2518176"/>
        <a:ext cx="5650910" cy="1005094"/>
      </dsp:txXfrm>
    </dsp:sp>
    <dsp:sp modelId="{751914A7-C6CB-1E49-AF36-F59ECF6D31F2}">
      <dsp:nvSpPr>
        <dsp:cNvPr id="0" name=""/>
        <dsp:cNvSpPr/>
      </dsp:nvSpPr>
      <dsp:spPr>
        <a:xfrm>
          <a:off x="0" y="3658283"/>
          <a:ext cx="5759656" cy="1113840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connaitre le thème de son texte a ecrire</a:t>
          </a:r>
          <a:endParaRPr lang="en-US" sz="2800" kern="1200"/>
        </a:p>
      </dsp:txBody>
      <dsp:txXfrm>
        <a:off x="54373" y="3712656"/>
        <a:ext cx="5650910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2B240-EC27-9C4D-AA37-D351ADCC5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obtenir des crédits en C1, B2, B1 et A2.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A84650-7C27-5B40-8E4F-D46644059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Objectifs et déroulement</a:t>
            </a:r>
          </a:p>
        </p:txBody>
      </p:sp>
    </p:spTree>
    <p:extLst>
      <p:ext uri="{BB962C8B-B14F-4D97-AF65-F5344CB8AC3E}">
        <p14:creationId xmlns:p14="http://schemas.microsoft.com/office/powerpoint/2010/main" val="151457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C0801F-0EB7-F04A-BC08-20811C12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fr-FR" sz="4800">
                <a:solidFill>
                  <a:srgbClr val="FFFFFF"/>
                </a:solidFill>
              </a:rPr>
              <a:t>objectifs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39011B3-5A78-4C77-1821-9347AD04020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835277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17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4B8D5-A559-C545-B946-E38E31987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E39AD2-1343-B449-9F9A-EA2F02D2C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B7F285-7ED2-2D4A-B11E-D2E4CA8FD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914A7-C6CB-1E49-AF36-F59ECF6D3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DD91B-55AA-D14E-92C0-7DFADF5C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45A5C7-71F5-354E-8886-C1E98B75CE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625203" cy="331118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vérifier ensemble si les heures nécessaires pour avoir les crédits ont été faites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( 40h➤A</a:t>
            </a:r>
            <a:r>
              <a:rPr lang="fr-F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30h ➤B</a:t>
            </a:r>
            <a:r>
              <a:rPr lang="fr-F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26h ➤B</a:t>
            </a:r>
            <a:r>
              <a:rPr lang="fr-F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C</a:t>
            </a:r>
            <a:r>
              <a:rPr lang="fr-F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fr-FR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expliquer le travail attendu a </a:t>
            </a:r>
            <a:r>
              <a:rPr lang="fr-FR" u="sng" dirty="0"/>
              <a:t>rendre pour le 25 avril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expliquer comment le travail sera évalué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recevoir le thème de son texte  </a:t>
            </a:r>
          </a:p>
          <a:p>
            <a:pPr marL="457200" indent="-457200">
              <a:buFont typeface="+mj-lt"/>
              <a:buAutoNum type="arabicPeriod"/>
            </a:pP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841947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</Words>
  <Application>Microsoft Macintosh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Impact</vt:lpstr>
      <vt:lpstr>Times New Roman</vt:lpstr>
      <vt:lpstr>Grand événement</vt:lpstr>
      <vt:lpstr>obtenir des crédits en C1, B2, B1 et A2. </vt:lpstr>
      <vt:lpstr>objectifs</vt:lpstr>
      <vt:lpstr>déroulement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obtenir des crédits en C1, B2, B1 et A2. </dc:title>
  <dc:creator>Laurent BOTTIER</dc:creator>
  <cp:lastModifiedBy>Laurent BOTTIER</cp:lastModifiedBy>
  <cp:revision>1</cp:revision>
  <dcterms:created xsi:type="dcterms:W3CDTF">2023-03-25T16:52:40Z</dcterms:created>
  <dcterms:modified xsi:type="dcterms:W3CDTF">2023-03-25T17:02:48Z</dcterms:modified>
</cp:coreProperties>
</file>