
<file path=[Content_Types].xml><?xml version="1.0" encoding="utf-8"?>
<Types xmlns="http://schemas.openxmlformats.org/package/2006/content-types">
  <Default Extension="jpeg" ContentType="image/jpeg"/>
  <Default Extension="m4a" ContentType="audio/mp4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>
      <p:cViewPr varScale="1">
        <p:scale>
          <a:sx n="102" d="100"/>
          <a:sy n="102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699B7-E8AD-634D-A3E7-DF2A0A7FC56A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87C20-0362-E64C-BF04-3B85C9F196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3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8A54E-2914-0345-8520-A1D9C97C0B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5BB41-11BA-BA48-9ECD-63800DBE4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E545D2-885A-F743-8BF3-2A66C4C94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11A4D-9B1B-734E-A42A-926751EC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BD86A-9A0A-8343-B672-CD522F81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B0AF2C-FAB1-4647-8F34-C069D097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1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BADFE-CB27-3942-A68E-A3DD7B2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B0A556-8384-824A-88EE-5A09D78E4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228E8-A0C1-AF49-8CF0-A9339C95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BB26D2-8EF1-3943-9920-7B0C524F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8EA61E-3CF5-3843-905B-CF25C4F8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1F6018-EECA-5146-9DDC-A4546199F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D916BD-4C0A-9C4B-A7EC-9B466D7C5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C531D0-B4F4-9740-A0AD-2D16A420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88F34-BE56-BC46-90C7-824DC086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6C3993-F057-0F4F-A5DE-B87C0089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95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813D7-E2D6-A044-B70B-3833D5B8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B08CD-258F-C246-8207-A38C638C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F3095-11E4-0B4E-843F-FD749F03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EF331E-93E9-9244-AD2A-388B3198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0681E-99C9-6E4B-A004-A4820224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0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C0E4A-7E63-C842-812D-2FAF2DA6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5E0142-CDD4-DF45-8299-6AEB9915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201BC-514C-9E47-8056-614ADA8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EE28BA-7712-9046-B255-C1334CF6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42A0F-E099-594B-9E58-6F67504C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02FF9-013A-C345-8B74-6963F8EA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61588-B157-E047-85BC-450083EDE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EEF006-6193-3243-9BBE-97A6B8760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AC4E4C-2FC2-E549-A2D6-7C88E8A4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2623E9-2FE4-4940-BE7B-4933CA84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6506A-F8EF-4A43-A947-E835E6A3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8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EBA1D-CBD1-2840-95D9-4E70F96E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92DD88-A063-BD4F-940D-176CA6DCE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42F383-FE5A-2C4D-BF62-4CE14368C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313F08-20F9-8840-8F9F-6FE634021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EA4B02-C47E-2A4A-A1E9-92EE963F0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A5C5BF-6CDC-EE40-90CC-0FBBFE57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CB7547-E3A1-3B40-AA22-DDCAE3CA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8601327-FCBE-ED4D-91A9-6DA6BF0A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8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10162-81F1-7C44-ADCF-948BA46A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21DF0B-DB2B-5B47-A4DD-F6940CEE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C7B07-50E0-9445-9326-A58FBB04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8F337B-621F-E74E-9AD1-62F43031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9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20296-656F-2E43-83A7-E946C8DC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1762D7-630E-FB41-A774-C431A97C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8791F3-B536-5444-892F-5D8610D7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1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D7A15-4B31-8848-850B-CA133CFA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7E9D3-360E-A946-B19F-20326D9BD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0B2F3-51F3-C049-83D9-87F894EE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9CDD63-986E-D74C-BA0E-D99D7FB9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7F777C-A2B0-B34F-B510-34C6F948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395A36-4EE6-6C4B-9587-46B8BEBF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32A8F-44E6-8549-BA2E-AE6C1988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F0D2E5-2F5B-C148-9436-9F7BDFCF6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951F19-DC1E-6249-AD73-0FDEA6C0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0936C4-4373-1A45-BE84-27AEC454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BA7572-8961-694A-9060-FC202DA1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D862C5-6E88-4D4E-832D-322DA19A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6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7E8B2D-10A8-6048-9CEF-EB73511F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F7482-E779-5A41-83FA-197409AE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3A384-8E53-B347-B363-FECAD3648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9B67-79DA-944C-99C3-8B4EBB652056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7DBCE-AA41-F947-BD83-16E875724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9EF04-CE45-EE4A-8FC1-B1CBAE79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8EE2-8A75-7841-99AE-C51CD66506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d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6F26A-068B-3D4F-A339-5E4FEE317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consignes pour les crédits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54C24E-2764-E94C-896D-2C817AB1B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chanson française </a:t>
            </a:r>
          </a:p>
        </p:txBody>
      </p:sp>
      <p:pic>
        <p:nvPicPr>
          <p:cNvPr id="4" name="Audio Recording 24 mars 2023 à 12:52:59" descr="Audio Recording 24 mars 2023 à 12:52:59">
            <a:hlinkClick r:id="" action="ppaction://media"/>
            <a:extLst>
              <a:ext uri="{FF2B5EF4-FFF2-40B4-BE49-F238E27FC236}">
                <a16:creationId xmlns:a16="http://schemas.microsoft.com/office/drawing/2014/main" id="{99BBEFA9-F3EB-A749-8EF7-EC8F8C325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1288" y="5552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00225"/>
          </a:xfrm>
        </p:spPr>
        <p:txBody>
          <a:bodyPr>
            <a:normAutofit/>
          </a:bodyPr>
          <a:lstStyle/>
          <a:p>
            <a:r>
              <a:rPr lang="fr-FR" dirty="0"/>
              <a:t>Grille de correction </a:t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2352" y="3622588"/>
            <a:ext cx="9842642" cy="1655762"/>
          </a:xfrm>
        </p:spPr>
        <p:txBody>
          <a:bodyPr>
            <a:normAutofit fontScale="92500" lnSpcReduction="20000"/>
          </a:bodyPr>
          <a:lstStyle/>
          <a:p>
            <a:r>
              <a:rPr lang="fr-FR" sz="3900" dirty="0">
                <a:solidFill>
                  <a:srgbClr val="FF0000"/>
                </a:solidFill>
              </a:rPr>
              <a:t>délai jusqu’au vendredi 14 avril</a:t>
            </a:r>
          </a:p>
          <a:p>
            <a:r>
              <a:rPr lang="fr-FR" sz="3200" dirty="0">
                <a:solidFill>
                  <a:srgbClr val="FF0000"/>
                </a:solidFill>
              </a:rPr>
              <a:t>la </a:t>
            </a:r>
            <a:r>
              <a:rPr lang="fr-FR" sz="3200" u="sng" dirty="0">
                <a:solidFill>
                  <a:srgbClr val="FF0000"/>
                </a:solidFill>
              </a:rPr>
              <a:t>chanson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2600" dirty="0">
                <a:solidFill>
                  <a:srgbClr val="FF0000"/>
                </a:solidFill>
              </a:rPr>
              <a:t>(ou son adresse </a:t>
            </a:r>
            <a:r>
              <a:rPr lang="fr-FR" sz="2600" dirty="0" err="1">
                <a:solidFill>
                  <a:srgbClr val="FF0000"/>
                </a:solidFill>
              </a:rPr>
              <a:t>you</a:t>
            </a:r>
            <a:r>
              <a:rPr lang="fr-FR" sz="2600" dirty="0">
                <a:solidFill>
                  <a:srgbClr val="FF0000"/>
                </a:solidFill>
              </a:rPr>
              <a:t> tube)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</a:p>
          <a:p>
            <a:r>
              <a:rPr lang="fr-FR" dirty="0">
                <a:effectLst/>
              </a:rPr>
              <a:t>voir document : aide a la </a:t>
            </a:r>
            <a:r>
              <a:rPr lang="fr-FR" dirty="0" err="1">
                <a:effectLst/>
              </a:rPr>
              <a:t>presentation</a:t>
            </a:r>
            <a:r>
              <a:rPr lang="fr-FR" dirty="0">
                <a:effectLst/>
              </a:rPr>
              <a:t> orale</a:t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5" name="Audio Recording 24 mars 2023 à 15:14:55" descr="Audio Recording 24 mars 2023 à 15:14:55">
            <a:hlinkClick r:id="" action="ppaction://media"/>
            <a:extLst>
              <a:ext uri="{FF2B5EF4-FFF2-40B4-BE49-F238E27FC236}">
                <a16:creationId xmlns:a16="http://schemas.microsoft.com/office/drawing/2014/main" id="{3D299944-EB9A-3A40-97CB-0A8BD85C3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42194" y="5278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Grille de correction chanson 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-737923"/>
            <a:ext cx="12192000" cy="9997317"/>
          </a:xfrm>
        </p:spPr>
      </p:pic>
      <p:sp>
        <p:nvSpPr>
          <p:cNvPr id="6" name="ZoneTexte 5"/>
          <p:cNvSpPr txBox="1"/>
          <p:nvPr/>
        </p:nvSpPr>
        <p:spPr>
          <a:xfrm>
            <a:off x="2182174" y="1390513"/>
            <a:ext cx="29870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Copier coller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Attention aux fautes: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 faire relire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34695" y="1235469"/>
            <a:ext cx="34964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Attention à ces erreurs: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Savoir lire les dates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Le genre des mots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4574" y="3153697"/>
            <a:ext cx="29870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Trop rédigé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Support d’images qui ne sert pas le discours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34695" y="3165901"/>
            <a:ext cx="29870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6"/>
                </a:solidFill>
              </a:rPr>
              <a:t>Rédiger en titres</a:t>
            </a:r>
          </a:p>
          <a:p>
            <a:pPr algn="ctr"/>
            <a:r>
              <a:rPr lang="fr-FR" sz="2400" dirty="0">
                <a:solidFill>
                  <a:schemeClr val="accent6"/>
                </a:solidFill>
              </a:rPr>
              <a:t>Couleurs</a:t>
            </a:r>
          </a:p>
          <a:p>
            <a:pPr algn="ctr"/>
            <a:r>
              <a:rPr lang="fr-FR" sz="2400" dirty="0">
                <a:solidFill>
                  <a:schemeClr val="accent6"/>
                </a:solidFill>
              </a:rPr>
              <a:t>Animations…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62695" y="5131165"/>
            <a:ext cx="29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Trop </a:t>
            </a:r>
            <a:r>
              <a:rPr lang="fr-FR" sz="2400" dirty="0">
                <a:solidFill>
                  <a:srgbClr val="70AD47"/>
                </a:solidFill>
              </a:rPr>
              <a:t>jamais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34695" y="5327675"/>
            <a:ext cx="298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album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82174" y="6044257"/>
            <a:ext cx="298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Copier coller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Attention aux fautes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49975" y="6196657"/>
            <a:ext cx="4782707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80"/>
              </a:lnSpc>
            </a:pPr>
            <a:r>
              <a:rPr lang="fr-FR" sz="2400" dirty="0">
                <a:solidFill>
                  <a:srgbClr val="70AD47"/>
                </a:solidFill>
              </a:rPr>
              <a:t>Raison du choix, explication de la chanson</a:t>
            </a:r>
          </a:p>
        </p:txBody>
      </p:sp>
      <p:pic>
        <p:nvPicPr>
          <p:cNvPr id="2" name="Audio Recording 24 mars 2023 à 15:19:01" descr="Audio Recording 24 mars 2023 à 15:19:01">
            <a:hlinkClick r:id="" action="ppaction://media"/>
            <a:extLst>
              <a:ext uri="{FF2B5EF4-FFF2-40B4-BE49-F238E27FC236}">
                <a16:creationId xmlns:a16="http://schemas.microsoft.com/office/drawing/2014/main" id="{84C76F95-C7D9-2F4A-94EE-61A96FB12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1142" y="5327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</Words>
  <Application>Microsoft Macintosh PowerPoint</Application>
  <PresentationFormat>Grand écran</PresentationFormat>
  <Paragraphs>23</Paragraphs>
  <Slides>3</Slides>
  <Notes>1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consignes pour les crédits </vt:lpstr>
      <vt:lpstr>Grille de correction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consignes pour les crédits </dc:title>
  <dc:creator>Laurent BOTTIER</dc:creator>
  <cp:lastModifiedBy>Laurent BOTTIER</cp:lastModifiedBy>
  <cp:revision>1</cp:revision>
  <dcterms:created xsi:type="dcterms:W3CDTF">2023-03-24T11:50:35Z</dcterms:created>
  <dcterms:modified xsi:type="dcterms:W3CDTF">2023-03-24T14:19:25Z</dcterms:modified>
</cp:coreProperties>
</file>