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6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05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14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1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62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47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45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34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7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08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EF27-DCCC-E94D-BF2A-B312C68C9100}" type="datetimeFigureOut">
              <a:rPr lang="fr-FR" smtClean="0"/>
              <a:t>05/09/2018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6E26-0E45-9943-8C52-68FAB3B5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653143"/>
          </a:xfrm>
        </p:spPr>
        <p:txBody>
          <a:bodyPr>
            <a:normAutofit fontScale="90000"/>
          </a:bodyPr>
          <a:lstStyle/>
          <a:p>
            <a:r>
              <a:rPr lang="fr-FR" dirty="0"/>
              <a:t>Stress patterns maze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0629" y="653143"/>
            <a:ext cx="8850086" cy="6066971"/>
          </a:xfrm>
        </p:spPr>
        <p:txBody>
          <a:bodyPr/>
          <a:lstStyle/>
          <a:p>
            <a:r>
              <a:rPr lang="fr-FR" dirty="0" err="1"/>
              <a:t>Find</a:t>
            </a:r>
            <a:r>
              <a:rPr lang="fr-FR" dirty="0"/>
              <a:t> a </a:t>
            </a:r>
            <a:r>
              <a:rPr lang="fr-FR" dirty="0" err="1"/>
              <a:t>path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top </a:t>
            </a:r>
            <a:r>
              <a:rPr lang="fr-FR" dirty="0" err="1"/>
              <a:t>left</a:t>
            </a:r>
            <a:r>
              <a:rPr lang="fr-FR" dirty="0"/>
              <a:t> corner to the </a:t>
            </a:r>
            <a:r>
              <a:rPr lang="fr-FR" dirty="0" err="1"/>
              <a:t>bottom</a:t>
            </a:r>
            <a:r>
              <a:rPr lang="fr-FR" dirty="0"/>
              <a:t> </a:t>
            </a:r>
            <a:r>
              <a:rPr lang="fr-FR" dirty="0" err="1"/>
              <a:t>left</a:t>
            </a:r>
            <a:r>
              <a:rPr lang="fr-FR" dirty="0"/>
              <a:t> corner.</a:t>
            </a:r>
          </a:p>
          <a:p>
            <a:r>
              <a:rPr lang="fr-FR" dirty="0"/>
              <a:t>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go </a:t>
            </a:r>
            <a:r>
              <a:rPr lang="fr-FR" dirty="0" err="1"/>
              <a:t>through</a:t>
            </a:r>
            <a:r>
              <a:rPr lang="fr-FR" dirty="0"/>
              <a:t> the </a:t>
            </a:r>
            <a:r>
              <a:rPr lang="fr-FR" dirty="0" err="1"/>
              <a:t>words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stress pattern as </a:t>
            </a:r>
            <a:r>
              <a:rPr lang="fr-FR" dirty="0" err="1"/>
              <a:t>HAMburger</a:t>
            </a:r>
            <a:r>
              <a:rPr lang="fr-FR" dirty="0"/>
              <a:t> </a:t>
            </a:r>
            <a:r>
              <a:rPr lang="fr-FR" dirty="0" err="1"/>
              <a:t>Ooo</a:t>
            </a:r>
            <a:endParaRPr lang="fr-FR" dirty="0"/>
          </a:p>
          <a:p>
            <a:r>
              <a:rPr lang="fr-FR" dirty="0"/>
              <a:t>You </a:t>
            </a:r>
            <a:r>
              <a:rPr lang="fr-FR" dirty="0" err="1"/>
              <a:t>can</a:t>
            </a:r>
            <a:r>
              <a:rPr lang="fr-FR" dirty="0"/>
              <a:t> go </a:t>
            </a:r>
            <a:r>
              <a:rPr lang="fr-FR" dirty="0" err="1"/>
              <a:t>vertically</a:t>
            </a:r>
            <a:r>
              <a:rPr lang="fr-FR" dirty="0"/>
              <a:t> and </a:t>
            </a:r>
            <a:r>
              <a:rPr lang="fr-FR" dirty="0" err="1"/>
              <a:t>horizontally</a:t>
            </a:r>
            <a:r>
              <a:rPr lang="fr-FR" dirty="0"/>
              <a:t>, but not </a:t>
            </a:r>
            <a:r>
              <a:rPr lang="fr-FR" dirty="0" err="1"/>
              <a:t>diagonally</a:t>
            </a:r>
            <a:r>
              <a:rPr lang="fr-FR" dirty="0"/>
              <a:t>.</a:t>
            </a:r>
          </a:p>
          <a:p>
            <a:r>
              <a:rPr lang="fr-FR" dirty="0"/>
              <a:t>You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in pairs.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617109" y="2277588"/>
            <a:ext cx="3548333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1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 </a:t>
            </a:r>
            <a:r>
              <a:rPr lang="fr-FR" dirty="0" err="1"/>
              <a:t>path</a:t>
            </a:r>
            <a:r>
              <a:rPr lang="fr-FR" dirty="0"/>
              <a:t>: </a:t>
            </a:r>
          </a:p>
        </p:txBody>
      </p:sp>
      <p:pic>
        <p:nvPicPr>
          <p:cNvPr id="4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907723"/>
            <a:ext cx="7886700" cy="218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5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Macintosh PowerPoint</Application>
  <PresentationFormat>Présentation à l'écran (4:3)</PresentationFormat>
  <Paragraphs>6</Paragraphs>
  <Slides>2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Stress patterns maze</vt:lpstr>
      <vt:lpstr>Correct path: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patterns maze</dc:title>
  <dc:creator>Brendan</dc:creator>
  <cp:lastModifiedBy>Brendan</cp:lastModifiedBy>
  <cp:revision>1</cp:revision>
  <dcterms:created xsi:type="dcterms:W3CDTF">2018-09-05T16:14:37Z</dcterms:created>
  <dcterms:modified xsi:type="dcterms:W3CDTF">2018-09-05T16:15:11Z</dcterms:modified>
</cp:coreProperties>
</file>