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9D7D-4A79-B243-AE7F-93F197EAA7B3}" type="datetimeFigureOut">
              <a:rPr lang="fr-FR" smtClean="0"/>
              <a:pPr/>
              <a:t>5/06/19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F785-C76C-274C-A009-34F8534AA2C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Exemple de </a:t>
            </a:r>
            <a:r>
              <a:rPr lang="fr-FR" dirty="0" err="1" smtClean="0"/>
              <a:t>pwpts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Peut-on juger la violence?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4400" dirty="0" smtClean="0"/>
              <a:t>La difficulté à juger la violence</a:t>
            </a:r>
          </a:p>
          <a:p>
            <a:pPr marL="571500" indent="-571500">
              <a:buNone/>
            </a:pPr>
            <a:endParaRPr lang="fr-FR" sz="1600" dirty="0" smtClean="0"/>
          </a:p>
          <a:p>
            <a:pPr marL="1143000" lvl="1" indent="-742950">
              <a:buFont typeface="+mj-lt"/>
              <a:buAutoNum type="arabicParenR"/>
            </a:pPr>
            <a:r>
              <a:rPr lang="fr-FR" sz="3600" dirty="0" smtClean="0"/>
              <a:t>Les raisons de </a:t>
            </a:r>
            <a:r>
              <a:rPr lang="fr-FR" sz="3600" smtClean="0"/>
              <a:t>cette difficulté</a:t>
            </a:r>
          </a:p>
          <a:p>
            <a:pPr marL="1143000" lvl="1" indent="-742950">
              <a:buNone/>
            </a:pPr>
            <a:endParaRPr lang="fr-FR" sz="3600" smtClean="0"/>
          </a:p>
          <a:p>
            <a:pPr marL="1143000" lvl="1" indent="-742950">
              <a:buFont typeface="+mj-lt"/>
              <a:buAutoNum type="arabicParenR"/>
            </a:pPr>
            <a:r>
              <a:rPr lang="fr-FR" sz="3600" dirty="0" smtClean="0"/>
              <a:t>Parce que il est difficile de définir la violence </a:t>
            </a:r>
          </a:p>
          <a:p>
            <a:pPr marL="1143000" lvl="1" indent="-742950">
              <a:buFont typeface="+mj-lt"/>
              <a:buAutoNum type="arabicParenR"/>
            </a:pPr>
            <a:endParaRPr lang="fr-FR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raisons de cette difficulté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pression de la  </a:t>
            </a:r>
            <a:r>
              <a:rPr lang="fr-FR" dirty="0" smtClean="0"/>
              <a:t>"</a:t>
            </a:r>
            <a:r>
              <a:rPr lang="fr-FR" dirty="0" smtClean="0"/>
              <a:t>tolérance »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Inutile = il vaut mieux traiter les causes</a:t>
            </a:r>
          </a:p>
          <a:p>
            <a:pPr marL="514350" indent="-514350">
              <a:buNone/>
            </a:pPr>
            <a:r>
              <a:rPr lang="fr-FR" dirty="0" smtClean="0"/>
              <a:t> </a:t>
            </a:r>
          </a:p>
          <a:p>
            <a:pPr marL="514350" indent="-514350">
              <a:buNone/>
            </a:pPr>
            <a:r>
              <a:rPr lang="fr-FR" dirty="0" smtClean="0"/>
              <a:t>3.   Risque de déresponsabilisation de l’individu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22053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d’abord/parce que/effectivement</a:t>
            </a:r>
            <a:endParaRPr lang="fr-FR" sz="2400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3505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Mais / en gros</a:t>
            </a:r>
            <a:endParaRPr lang="fr-FR" sz="2400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62000" y="45675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Par parenthèse</a:t>
            </a:r>
            <a:endParaRPr lang="fr-FR" sz="2400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Macintosh PowerPoint</Application>
  <PresentationFormat>Présentation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Exemple de pwpts</vt:lpstr>
      <vt:lpstr>Peut-on juger la violence?</vt:lpstr>
      <vt:lpstr>Les raisons de cette difficulté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pwpts</dc:title>
  <dc:creator>Bruno le Mière</dc:creator>
  <cp:lastModifiedBy>Bruno le Mière</cp:lastModifiedBy>
  <cp:revision>2</cp:revision>
  <dcterms:created xsi:type="dcterms:W3CDTF">2019-06-05T10:24:42Z</dcterms:created>
  <dcterms:modified xsi:type="dcterms:W3CDTF">2019-06-05T10:30:58Z</dcterms:modified>
</cp:coreProperties>
</file>