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68" r:id="rId3"/>
    <p:sldId id="256" r:id="rId4"/>
    <p:sldId id="257" r:id="rId5"/>
    <p:sldId id="266" r:id="rId6"/>
    <p:sldId id="265" r:id="rId7"/>
    <p:sldId id="264" r:id="rId8"/>
    <p:sldId id="263" r:id="rId9"/>
    <p:sldId id="262" r:id="rId10"/>
    <p:sldId id="261" r:id="rId11"/>
    <p:sldId id="260" r:id="rId1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4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61AF-9DB3-CA47-A3BC-0991356E6327}" type="datetimeFigureOut">
              <a:rPr lang="fr-FR" smtClean="0"/>
              <a:t>22/10/2014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B99B-3B57-2C44-A521-DF5867842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929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61AF-9DB3-CA47-A3BC-0991356E6327}" type="datetimeFigureOut">
              <a:rPr lang="fr-FR" smtClean="0"/>
              <a:t>22/10/2014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B99B-3B57-2C44-A521-DF5867842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894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61AF-9DB3-CA47-A3BC-0991356E6327}" type="datetimeFigureOut">
              <a:rPr lang="fr-FR" smtClean="0"/>
              <a:t>22/10/2014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B99B-3B57-2C44-A521-DF5867842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72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61AF-9DB3-CA47-A3BC-0991356E6327}" type="datetimeFigureOut">
              <a:rPr lang="fr-FR" smtClean="0"/>
              <a:t>22/10/2014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B99B-3B57-2C44-A521-DF5867842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680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61AF-9DB3-CA47-A3BC-0991356E6327}" type="datetimeFigureOut">
              <a:rPr lang="fr-FR" smtClean="0"/>
              <a:t>22/10/2014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B99B-3B57-2C44-A521-DF5867842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18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61AF-9DB3-CA47-A3BC-0991356E6327}" type="datetimeFigureOut">
              <a:rPr lang="fr-FR" smtClean="0"/>
              <a:t>22/10/2014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B99B-3B57-2C44-A521-DF5867842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282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61AF-9DB3-CA47-A3BC-0991356E6327}" type="datetimeFigureOut">
              <a:rPr lang="fr-FR" smtClean="0"/>
              <a:t>22/10/2014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B99B-3B57-2C44-A521-DF5867842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72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61AF-9DB3-CA47-A3BC-0991356E6327}" type="datetimeFigureOut">
              <a:rPr lang="fr-FR" smtClean="0"/>
              <a:t>22/10/2014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B99B-3B57-2C44-A521-DF5867842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82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61AF-9DB3-CA47-A3BC-0991356E6327}" type="datetimeFigureOut">
              <a:rPr lang="fr-FR" smtClean="0"/>
              <a:t>22/10/2014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B99B-3B57-2C44-A521-DF5867842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30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61AF-9DB3-CA47-A3BC-0991356E6327}" type="datetimeFigureOut">
              <a:rPr lang="fr-FR" smtClean="0"/>
              <a:t>22/10/2014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B99B-3B57-2C44-A521-DF5867842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244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B61AF-9DB3-CA47-A3BC-0991356E6327}" type="datetimeFigureOut">
              <a:rPr lang="fr-FR" smtClean="0"/>
              <a:t>22/10/2014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9B99B-3B57-2C44-A521-DF5867842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13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61AF-9DB3-CA47-A3BC-0991356E6327}" type="datetimeFigureOut">
              <a:rPr lang="fr-FR" smtClean="0"/>
              <a:t>22/10/2014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9B99B-3B57-2C44-A521-DF586784210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8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How to </a:t>
            </a:r>
            <a:r>
              <a:rPr lang="fr-FR" dirty="0" err="1" smtClean="0"/>
              <a:t>write</a:t>
            </a:r>
            <a:r>
              <a:rPr lang="fr-FR" dirty="0" smtClean="0"/>
              <a:t> a CV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8643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494" y="369206"/>
            <a:ext cx="8667788" cy="5951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7. Who thinks candidates should prove they are competent rather than give a lists of things they have done. Why?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R Black: because employers hire graduates who take responsibility and achieve things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R Cross: highlight value, not task </a:t>
            </a:r>
          </a:p>
        </p:txBody>
      </p:sp>
    </p:spTree>
    <p:extLst>
      <p:ext uri="{BB962C8B-B14F-4D97-AF65-F5344CB8AC3E}">
        <p14:creationId xmlns:p14="http://schemas.microsoft.com/office/powerpoint/2010/main" val="1466628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494" y="369206"/>
            <a:ext cx="8667788" cy="5951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8. What does it mean to ‘tailor your CV’? Why is it a good idea?</a:t>
            </a:r>
          </a:p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Adapt CV to the job ad by shuffling things around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Provide only relevant information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Show employers you are applying for their job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(R Wilcock)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52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CV </a:t>
            </a:r>
            <a:r>
              <a:rPr lang="fr-FR" dirty="0" err="1" smtClean="0"/>
              <a:t>tips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Read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text</a:t>
            </a:r>
            <a:r>
              <a:rPr lang="fr-FR" dirty="0" smtClean="0"/>
              <a:t> and </a:t>
            </a:r>
            <a:r>
              <a:rPr lang="fr-FR" dirty="0" err="1" smtClean="0"/>
              <a:t>fill</a:t>
            </a:r>
            <a:r>
              <a:rPr lang="fr-FR" dirty="0" smtClean="0"/>
              <a:t> in the </a:t>
            </a:r>
            <a:r>
              <a:rPr lang="fr-FR" dirty="0" err="1" smtClean="0"/>
              <a:t>grid</a:t>
            </a:r>
            <a:r>
              <a:rPr lang="fr-FR" dirty="0" smtClean="0"/>
              <a:t> in </a:t>
            </a:r>
            <a:r>
              <a:rPr lang="fr-FR" dirty="0" err="1" smtClean="0"/>
              <a:t>your</a:t>
            </a:r>
            <a:r>
              <a:rPr lang="fr-FR" dirty="0" smtClean="0"/>
              <a:t> </a:t>
            </a:r>
            <a:r>
              <a:rPr lang="fr-FR" dirty="0" err="1" smtClean="0"/>
              <a:t>own</a:t>
            </a:r>
            <a:r>
              <a:rPr lang="fr-FR" dirty="0" smtClean="0"/>
              <a:t> </a:t>
            </a:r>
            <a:r>
              <a:rPr lang="fr-FR" dirty="0" err="1" smtClean="0"/>
              <a:t>words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err="1" smtClean="0"/>
              <a:t>Explain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tip to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students</a:t>
            </a:r>
            <a:r>
              <a:rPr lang="fr-FR" dirty="0" smtClean="0"/>
              <a:t> and </a:t>
            </a:r>
            <a:r>
              <a:rPr lang="fr-FR" dirty="0" err="1" smtClean="0"/>
              <a:t>find</a:t>
            </a:r>
            <a:r>
              <a:rPr lang="fr-FR" dirty="0" smtClean="0"/>
              <a:t> out about </a:t>
            </a:r>
            <a:r>
              <a:rPr lang="fr-FR" dirty="0" err="1" smtClean="0"/>
              <a:t>their</a:t>
            </a:r>
            <a:r>
              <a:rPr lang="fr-FR" dirty="0" smtClean="0"/>
              <a:t> </a:t>
            </a:r>
            <a:r>
              <a:rPr lang="fr-FR" dirty="0" err="1" smtClean="0"/>
              <a:t>tips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Go back to </a:t>
            </a:r>
            <a:r>
              <a:rPr lang="fr-FR" dirty="0" err="1" smtClean="0"/>
              <a:t>your</a:t>
            </a:r>
            <a:r>
              <a:rPr lang="fr-FR" dirty="0" smtClean="0"/>
              <a:t> team and </a:t>
            </a:r>
            <a:r>
              <a:rPr lang="fr-FR" dirty="0" err="1" smtClean="0"/>
              <a:t>get</a:t>
            </a:r>
            <a:r>
              <a:rPr lang="fr-FR" dirty="0" smtClean="0"/>
              <a:t> </a:t>
            </a:r>
            <a:r>
              <a:rPr lang="fr-FR" dirty="0" err="1" smtClean="0"/>
              <a:t>ready</a:t>
            </a:r>
            <a:r>
              <a:rPr lang="fr-FR" dirty="0" smtClean="0"/>
              <a:t> to </a:t>
            </a:r>
            <a:r>
              <a:rPr lang="fr-FR" dirty="0" err="1" smtClean="0"/>
              <a:t>answer</a:t>
            </a:r>
            <a:r>
              <a:rPr lang="fr-FR" dirty="0" smtClean="0"/>
              <a:t> quiz questions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5438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Quiz</a:t>
            </a:r>
            <a:endParaRPr lang="en-GB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39623" y="3886200"/>
            <a:ext cx="8505359" cy="1752600"/>
          </a:xfrm>
        </p:spPr>
        <p:txBody>
          <a:bodyPr/>
          <a:lstStyle/>
          <a:p>
            <a:r>
              <a:rPr lang="en-GB" dirty="0" smtClean="0"/>
              <a:t>How good were you at sharing information?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9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494" y="369206"/>
            <a:ext cx="8667788" cy="5951599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a personal statement?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Who is against personal statements? Why?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makes a CV easy to search using modern technology?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Give some key skills that employers look for?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Who thinks most CVs are too long?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Why should you include clear examples from your work experience and activities outside work?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Who thinks candidates should prove they are competent rather than give a lists of things they have done. Why?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does it mean to ‘tailor your CV’? Why is it a good idea?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285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494" y="369206"/>
            <a:ext cx="8667788" cy="59515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is a personal statement?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 Who is against personal statements? Why?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Lines at the top of a CV describing your qualities, usually with common adjectives. (Everyone uses them)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S. </a:t>
            </a:r>
            <a:r>
              <a:rPr lang="en-GB" dirty="0" err="1" smtClean="0">
                <a:solidFill>
                  <a:srgbClr val="FF0000"/>
                </a:solidFill>
              </a:rPr>
              <a:t>Reichwald</a:t>
            </a: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No real focus, add little value.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Write career summary instead (what you want to do as a career and why)</a:t>
            </a:r>
          </a:p>
        </p:txBody>
      </p:sp>
    </p:spTree>
    <p:extLst>
      <p:ext uri="{BB962C8B-B14F-4D97-AF65-F5344CB8AC3E}">
        <p14:creationId xmlns:p14="http://schemas.microsoft.com/office/powerpoint/2010/main" val="3456267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494" y="369206"/>
            <a:ext cx="8667788" cy="5951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3. What makes a CV easy to search using modern technology?</a:t>
            </a:r>
          </a:p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r>
              <a:rPr lang="en-GB" dirty="0">
                <a:solidFill>
                  <a:srgbClr val="FF0000"/>
                </a:solidFill>
              </a:rPr>
              <a:t>K</a:t>
            </a:r>
            <a:r>
              <a:rPr lang="en-GB" dirty="0" smtClean="0">
                <a:solidFill>
                  <a:srgbClr val="FF0000"/>
                </a:solidFill>
              </a:rPr>
              <a:t>ey words, phrases that recruiters look for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Give key areas of expertise, key competencies 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(L. Cheatham)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Make CV easily accessible, easy to distinguish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(R. Manahan)</a:t>
            </a:r>
          </a:p>
        </p:txBody>
      </p:sp>
    </p:spTree>
    <p:extLst>
      <p:ext uri="{BB962C8B-B14F-4D97-AF65-F5344CB8AC3E}">
        <p14:creationId xmlns:p14="http://schemas.microsoft.com/office/powerpoint/2010/main" val="213536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494" y="369206"/>
            <a:ext cx="8667788" cy="5951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4. Give some key skills that employers look for?</a:t>
            </a:r>
          </a:p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communication, teamwork, leadership, initiative, accomplishment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(R. Manahan)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- communication, teamwork, </a:t>
            </a:r>
            <a:r>
              <a:rPr lang="en-GB" dirty="0" err="1" smtClean="0">
                <a:solidFill>
                  <a:srgbClr val="FF0000"/>
                </a:solidFill>
              </a:rPr>
              <a:t>negociation</a:t>
            </a:r>
            <a:endParaRPr lang="en-GB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(L. Cheatham)</a:t>
            </a:r>
          </a:p>
          <a:p>
            <a:pPr>
              <a:buFontTx/>
              <a:buChar char="-"/>
            </a:pPr>
            <a:r>
              <a:rPr lang="en-GB" dirty="0">
                <a:solidFill>
                  <a:srgbClr val="FF0000"/>
                </a:solidFill>
              </a:rPr>
              <a:t>i</a:t>
            </a:r>
            <a:r>
              <a:rPr lang="en-GB" dirty="0" smtClean="0">
                <a:solidFill>
                  <a:srgbClr val="FF0000"/>
                </a:solidFill>
              </a:rPr>
              <a:t>nitiative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(R. Cross)</a:t>
            </a:r>
          </a:p>
        </p:txBody>
      </p:sp>
    </p:spTree>
    <p:extLst>
      <p:ext uri="{BB962C8B-B14F-4D97-AF65-F5344CB8AC3E}">
        <p14:creationId xmlns:p14="http://schemas.microsoft.com/office/powerpoint/2010/main" val="450052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494" y="369206"/>
            <a:ext cx="8667788" cy="5951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5. Who thinks most CVs are too long?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R. Manahan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What are the 3 things a person needs to know about you that distinguish you as a person worth meeting?</a:t>
            </a: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Make the recruiter’s life easier</a:t>
            </a:r>
          </a:p>
        </p:txBody>
      </p:sp>
    </p:spTree>
    <p:extLst>
      <p:ext uri="{BB962C8B-B14F-4D97-AF65-F5344CB8AC3E}">
        <p14:creationId xmlns:p14="http://schemas.microsoft.com/office/powerpoint/2010/main" val="3987440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1494" y="369206"/>
            <a:ext cx="8667788" cy="5951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6. Why should you include clear examples from your work experience and activities outside work?</a:t>
            </a:r>
          </a:p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To demonstrate key skills, accomplishment, initiative, leadership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(R. Manahan)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To show how you can add value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(</a:t>
            </a:r>
            <a:r>
              <a:rPr lang="en-GB" sz="2400" dirty="0">
                <a:solidFill>
                  <a:srgbClr val="FF0000"/>
                </a:solidFill>
              </a:rPr>
              <a:t>R</a:t>
            </a:r>
            <a:r>
              <a:rPr lang="en-GB" sz="2400" dirty="0" smtClean="0">
                <a:solidFill>
                  <a:srgbClr val="FF0000"/>
                </a:solidFill>
              </a:rPr>
              <a:t> Cross)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rgbClr val="FF0000"/>
                </a:solidFill>
              </a:rPr>
              <a:t>To show you take responsibility and achieve things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rgbClr val="FF0000"/>
                </a:solidFill>
              </a:rPr>
              <a:t>(J Black)</a:t>
            </a:r>
          </a:p>
        </p:txBody>
      </p:sp>
    </p:spTree>
    <p:extLst>
      <p:ext uri="{BB962C8B-B14F-4D97-AF65-F5344CB8AC3E}">
        <p14:creationId xmlns:p14="http://schemas.microsoft.com/office/powerpoint/2010/main" val="1725918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486</Words>
  <Application>Microsoft Macintosh PowerPoint</Application>
  <PresentationFormat>Présentation à l'écran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How to write a CV</vt:lpstr>
      <vt:lpstr>CV tips</vt:lpstr>
      <vt:lpstr>Quiz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</dc:title>
  <dc:creator>valbraud</dc:creator>
  <cp:lastModifiedBy>valbraud</cp:lastModifiedBy>
  <cp:revision>7</cp:revision>
  <dcterms:created xsi:type="dcterms:W3CDTF">2014-10-07T12:10:15Z</dcterms:created>
  <dcterms:modified xsi:type="dcterms:W3CDTF">2014-10-22T14:16:16Z</dcterms:modified>
</cp:coreProperties>
</file>