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4671"/>
  </p:normalViewPr>
  <p:slideViewPr>
    <p:cSldViewPr snapToGrid="0" snapToObjects="1">
      <p:cViewPr varScale="1">
        <p:scale>
          <a:sx n="96" d="100"/>
          <a:sy n="96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91D56-D298-D24B-B223-3855195EE850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2F257-70AB-754A-B54F-C194034A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1100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C72F8-0C09-4937-A4B4-0E82A4F99EC9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3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However,</a:t>
            </a:r>
            <a:r>
              <a:rPr lang="en-GB" baseline="0" noProof="0" dirty="0" smtClean="0"/>
              <a:t> we don’t know the molecular actors involved in this process. </a:t>
            </a:r>
            <a:endParaRPr lang="en-GB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C72F8-0C09-4937-A4B4-0E82A4F99EC9}" type="slidenum">
              <a:rPr lang="es-ES" smtClean="0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0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9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8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3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0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3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0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17CE-2AB5-284C-8E77-7833E7554C8F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23014-FDB3-774A-B598-1610561D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1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5" Type="http://schemas.openxmlformats.org/officeDocument/2006/relationships/hyperlink" Target="http://www.google.fr/imgres?imgurl=http://etablissements.hopital.fr/pics/photos/structures_photo_logo_771_771.jpg&amp;imgrefurl=http://etablissements.hopital.fr/annuaire_structure.php?id=771&amp;usg=__wyiW03r3_VVQI0-6HqoWrzHXpGs=&amp;h=578&amp;w=591&amp;sz=44&amp;hl=fr&amp;start=2&amp;zoom=1&amp;tbnid=ySuGxb92pSBUuM:&amp;tbnh=132&amp;tbnw=135&amp;ei=0KpKTdTnKI-AswbPoYWfDw&amp;prev=/images?q=logo+chu+bordeaux&amp;um=1&amp;hl=fr&amp;sa=N&amp;tbs=isch:1&amp;um=1&amp;itbs=1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1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microsoft.com/office/2007/relationships/hdphoto" Target="../media/hdphoto2.wdp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8800" y="775390"/>
            <a:ext cx="10382923" cy="2628467"/>
          </a:xfrm>
        </p:spPr>
        <p:txBody>
          <a:bodyPr>
            <a:noAutofit/>
          </a:bodyPr>
          <a:lstStyle/>
          <a:p>
            <a:pPr algn="ctr"/>
            <a:r>
              <a:rPr lang="en-GB" sz="3600" smtClean="0"/>
              <a:t>M2 Macrophage </a:t>
            </a:r>
            <a:r>
              <a:rPr lang="en-GB" sz="3600" dirty="0" smtClean="0"/>
              <a:t>polarization induced by endothelial cells triggers fibrosis in systemic sclerosis </a:t>
            </a:r>
            <a:endParaRPr lang="en-GB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4038756" y="3039257"/>
            <a:ext cx="411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Joe </a:t>
            </a:r>
            <a:r>
              <a:rPr lang="fr-FR" dirty="0" err="1">
                <a:solidFill>
                  <a:prstClr val="black"/>
                </a:solidFill>
              </a:rPr>
              <a:t>Bloggs</a:t>
            </a:r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dirty="0">
                <a:solidFill>
                  <a:prstClr val="black"/>
                </a:solidFill>
              </a:rPr>
              <a:t>Under the direction of </a:t>
            </a:r>
          </a:p>
          <a:p>
            <a:pPr algn="ctr"/>
            <a:r>
              <a:rPr lang="fr-FR" dirty="0">
                <a:solidFill>
                  <a:prstClr val="black"/>
                </a:solidFill>
              </a:rPr>
              <a:t>Jane </a:t>
            </a:r>
            <a:r>
              <a:rPr lang="fr-FR" dirty="0" err="1">
                <a:solidFill>
                  <a:prstClr val="black"/>
                </a:solidFill>
              </a:rPr>
              <a:t>Doe</a:t>
            </a:r>
            <a:r>
              <a:rPr lang="fr-FR" dirty="0">
                <a:solidFill>
                  <a:prstClr val="black"/>
                </a:solidFill>
              </a:rPr>
              <a:t>, MCU-PH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dirty="0">
                <a:solidFill>
                  <a:prstClr val="black"/>
                </a:solidFill>
              </a:rPr>
              <a:t>CNRS-UMR5164 </a:t>
            </a:r>
            <a:r>
              <a:rPr lang="fr-FR" dirty="0" err="1">
                <a:solidFill>
                  <a:prstClr val="black"/>
                </a:solidFill>
              </a:rPr>
              <a:t>Immuno-ConcEpT</a:t>
            </a:r>
            <a:endParaRPr lang="fr-FR" dirty="0">
              <a:solidFill>
                <a:prstClr val="black"/>
              </a:solidFill>
            </a:endParaRPr>
          </a:p>
        </p:txBody>
      </p:sp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179" y="5257332"/>
            <a:ext cx="1718167" cy="9348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20" y="5158135"/>
            <a:ext cx="2824571" cy="1133244"/>
          </a:xfrm>
          <a:prstGeom prst="rect">
            <a:avLst/>
          </a:prstGeom>
        </p:spPr>
      </p:pic>
      <p:pic>
        <p:nvPicPr>
          <p:cNvPr id="8" name="Picture 8" descr="structures_photo_logo_771_771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00435" y="5182873"/>
            <a:ext cx="1032077" cy="100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54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8519" y="346331"/>
            <a:ext cx="8373012" cy="506150"/>
          </a:xfrm>
          <a:effectLst/>
        </p:spPr>
        <p:txBody>
          <a:bodyPr>
            <a:normAutofit fontScale="90000"/>
          </a:bodyPr>
          <a:lstStyle/>
          <a:p>
            <a:r>
              <a:rPr lang="fr-FR" dirty="0" err="1" smtClean="0"/>
              <a:t>Pathogenesis</a:t>
            </a:r>
            <a:r>
              <a:rPr lang="fr-FR" dirty="0" smtClean="0"/>
              <a:t> of </a:t>
            </a:r>
            <a:r>
              <a:rPr lang="fr-FR" dirty="0" err="1" smtClean="0"/>
              <a:t>Systemic</a:t>
            </a:r>
            <a:r>
              <a:rPr lang="fr-FR" dirty="0" smtClean="0"/>
              <a:t> </a:t>
            </a:r>
            <a:r>
              <a:rPr lang="fr-FR" dirty="0" err="1" smtClean="0"/>
              <a:t>Sclerosis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2153871" y="1197176"/>
            <a:ext cx="8199018" cy="4788484"/>
            <a:chOff x="2836192" y="1334674"/>
            <a:chExt cx="9355810" cy="5473048"/>
          </a:xfrm>
          <a:effectLst/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5814858" y="1922545"/>
              <a:ext cx="1168567" cy="802778"/>
              <a:chOff x="46" y="1635"/>
              <a:chExt cx="808" cy="237"/>
            </a:xfrm>
          </p:grpSpPr>
          <p:sp>
            <p:nvSpPr>
              <p:cNvPr id="131" name="Freeform 4"/>
              <p:cNvSpPr>
                <a:spLocks/>
              </p:cNvSpPr>
              <p:nvPr/>
            </p:nvSpPr>
            <p:spPr bwMode="auto">
              <a:xfrm>
                <a:off x="46" y="1635"/>
                <a:ext cx="808" cy="237"/>
              </a:xfrm>
              <a:custGeom>
                <a:avLst/>
                <a:gdLst>
                  <a:gd name="T0" fmla="*/ 5056 w 323"/>
                  <a:gd name="T1" fmla="*/ 1169 h 89"/>
                  <a:gd name="T2" fmla="*/ 4663 w 323"/>
                  <a:gd name="T3" fmla="*/ 1624 h 89"/>
                  <a:gd name="T4" fmla="*/ 1959 w 323"/>
                  <a:gd name="T5" fmla="*/ 1603 h 89"/>
                  <a:gd name="T6" fmla="*/ 425 w 323"/>
                  <a:gd name="T7" fmla="*/ 1680 h 89"/>
                  <a:gd name="T8" fmla="*/ 0 w 323"/>
                  <a:gd name="T9" fmla="*/ 1113 h 89"/>
                  <a:gd name="T10" fmla="*/ 0 w 323"/>
                  <a:gd name="T11" fmla="*/ 453 h 89"/>
                  <a:gd name="T12" fmla="*/ 533 w 323"/>
                  <a:gd name="T13" fmla="*/ 21 h 89"/>
                  <a:gd name="T14" fmla="*/ 3442 w 323"/>
                  <a:gd name="T15" fmla="*/ 0 h 89"/>
                  <a:gd name="T16" fmla="*/ 4538 w 323"/>
                  <a:gd name="T17" fmla="*/ 0 h 89"/>
                  <a:gd name="T18" fmla="*/ 5006 w 323"/>
                  <a:gd name="T19" fmla="*/ 397 h 89"/>
                  <a:gd name="T20" fmla="*/ 5056 w 323"/>
                  <a:gd name="T21" fmla="*/ 1169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23" h="89">
                    <a:moveTo>
                      <a:pt x="323" y="62"/>
                    </a:moveTo>
                    <a:cubicBezTo>
                      <a:pt x="323" y="77"/>
                      <a:pt x="313" y="86"/>
                      <a:pt x="298" y="86"/>
                    </a:cubicBezTo>
                    <a:cubicBezTo>
                      <a:pt x="298" y="86"/>
                      <a:pt x="164" y="85"/>
                      <a:pt x="125" y="85"/>
                    </a:cubicBezTo>
                    <a:cubicBezTo>
                      <a:pt x="87" y="85"/>
                      <a:pt x="27" y="89"/>
                      <a:pt x="27" y="89"/>
                    </a:cubicBezTo>
                    <a:cubicBezTo>
                      <a:pt x="12" y="89"/>
                      <a:pt x="0" y="80"/>
                      <a:pt x="0" y="59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10"/>
                      <a:pt x="10" y="0"/>
                      <a:pt x="34" y="1"/>
                    </a:cubicBezTo>
                    <a:cubicBezTo>
                      <a:pt x="34" y="1"/>
                      <a:pt x="172" y="0"/>
                      <a:pt x="220" y="0"/>
                    </a:cubicBezTo>
                    <a:cubicBezTo>
                      <a:pt x="267" y="0"/>
                      <a:pt x="290" y="0"/>
                      <a:pt x="290" y="0"/>
                    </a:cubicBezTo>
                    <a:cubicBezTo>
                      <a:pt x="305" y="0"/>
                      <a:pt x="320" y="6"/>
                      <a:pt x="320" y="21"/>
                    </a:cubicBezTo>
                    <a:lnTo>
                      <a:pt x="323" y="62"/>
                    </a:lnTo>
                    <a:close/>
                  </a:path>
                </a:pathLst>
              </a:custGeom>
              <a:solidFill>
                <a:srgbClr val="F47F8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2" name="Freeform 5"/>
              <p:cNvSpPr>
                <a:spLocks/>
              </p:cNvSpPr>
              <p:nvPr/>
            </p:nvSpPr>
            <p:spPr bwMode="auto">
              <a:xfrm>
                <a:off x="56" y="1645"/>
                <a:ext cx="785" cy="216"/>
              </a:xfrm>
              <a:custGeom>
                <a:avLst/>
                <a:gdLst>
                  <a:gd name="T0" fmla="*/ 470 w 314"/>
                  <a:gd name="T1" fmla="*/ 35 h 81"/>
                  <a:gd name="T2" fmla="*/ 3375 w 314"/>
                  <a:gd name="T3" fmla="*/ 0 h 81"/>
                  <a:gd name="T4" fmla="*/ 4470 w 314"/>
                  <a:gd name="T5" fmla="*/ 0 h 81"/>
                  <a:gd name="T6" fmla="*/ 4875 w 314"/>
                  <a:gd name="T7" fmla="*/ 320 h 81"/>
                  <a:gd name="T8" fmla="*/ 4908 w 314"/>
                  <a:gd name="T9" fmla="*/ 1117 h 81"/>
                  <a:gd name="T10" fmla="*/ 4595 w 314"/>
                  <a:gd name="T11" fmla="*/ 1480 h 81"/>
                  <a:gd name="T12" fmla="*/ 1895 w 314"/>
                  <a:gd name="T13" fmla="*/ 1443 h 81"/>
                  <a:gd name="T14" fmla="*/ 363 w 314"/>
                  <a:gd name="T15" fmla="*/ 1536 h 81"/>
                  <a:gd name="T16" fmla="*/ 0 w 314"/>
                  <a:gd name="T17" fmla="*/ 1045 h 81"/>
                  <a:gd name="T18" fmla="*/ 0 w 314"/>
                  <a:gd name="T19" fmla="*/ 376 h 81"/>
                  <a:gd name="T20" fmla="*/ 83 w 314"/>
                  <a:gd name="T21" fmla="*/ 136 h 81"/>
                  <a:gd name="T22" fmla="*/ 470 w 314"/>
                  <a:gd name="T23" fmla="*/ 35 h 81"/>
                  <a:gd name="T24" fmla="*/ 470 w 314"/>
                  <a:gd name="T25" fmla="*/ 35 h 8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14" h="81">
                    <a:moveTo>
                      <a:pt x="30" y="2"/>
                    </a:moveTo>
                    <a:cubicBezTo>
                      <a:pt x="32" y="2"/>
                      <a:pt x="169" y="0"/>
                      <a:pt x="216" y="0"/>
                    </a:cubicBezTo>
                    <a:cubicBezTo>
                      <a:pt x="286" y="0"/>
                      <a:pt x="286" y="0"/>
                      <a:pt x="286" y="0"/>
                    </a:cubicBezTo>
                    <a:cubicBezTo>
                      <a:pt x="298" y="0"/>
                      <a:pt x="312" y="5"/>
                      <a:pt x="312" y="17"/>
                    </a:cubicBezTo>
                    <a:cubicBezTo>
                      <a:pt x="312" y="17"/>
                      <a:pt x="314" y="58"/>
                      <a:pt x="314" y="59"/>
                    </a:cubicBezTo>
                    <a:cubicBezTo>
                      <a:pt x="314" y="71"/>
                      <a:pt x="307" y="78"/>
                      <a:pt x="294" y="78"/>
                    </a:cubicBezTo>
                    <a:cubicBezTo>
                      <a:pt x="293" y="78"/>
                      <a:pt x="160" y="76"/>
                      <a:pt x="121" y="76"/>
                    </a:cubicBezTo>
                    <a:cubicBezTo>
                      <a:pt x="84" y="76"/>
                      <a:pt x="26" y="81"/>
                      <a:pt x="23" y="81"/>
                    </a:cubicBezTo>
                    <a:cubicBezTo>
                      <a:pt x="9" y="81"/>
                      <a:pt x="0" y="71"/>
                      <a:pt x="0" y="5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5"/>
                      <a:pt x="2" y="10"/>
                      <a:pt x="5" y="7"/>
                    </a:cubicBezTo>
                    <a:cubicBezTo>
                      <a:pt x="10" y="3"/>
                      <a:pt x="18" y="1"/>
                      <a:pt x="30" y="2"/>
                    </a:cubicBezTo>
                    <a:cubicBezTo>
                      <a:pt x="30" y="2"/>
                      <a:pt x="30" y="2"/>
                      <a:pt x="30" y="2"/>
                    </a:cubicBezTo>
                    <a:close/>
                  </a:path>
                </a:pathLst>
              </a:custGeom>
              <a:solidFill>
                <a:srgbClr val="F9C0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3" name="Oval 6"/>
              <p:cNvSpPr>
                <a:spLocks noChangeArrowheads="1"/>
              </p:cNvSpPr>
              <p:nvPr/>
            </p:nvSpPr>
            <p:spPr bwMode="auto">
              <a:xfrm>
                <a:off x="381" y="1725"/>
                <a:ext cx="153" cy="72"/>
              </a:xfrm>
              <a:prstGeom prst="ellipse">
                <a:avLst/>
              </a:prstGeom>
              <a:solidFill>
                <a:srgbClr val="FBDF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4" name="Oval 7"/>
              <p:cNvSpPr>
                <a:spLocks noChangeArrowheads="1"/>
              </p:cNvSpPr>
              <p:nvPr/>
            </p:nvSpPr>
            <p:spPr bwMode="auto">
              <a:xfrm>
                <a:off x="364" y="1707"/>
                <a:ext cx="152" cy="72"/>
              </a:xfrm>
              <a:prstGeom prst="ellipse">
                <a:avLst/>
              </a:prstGeom>
              <a:solidFill>
                <a:srgbClr val="F488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" name="Freeform 8"/>
              <p:cNvSpPr>
                <a:spLocks/>
              </p:cNvSpPr>
              <p:nvPr/>
            </p:nvSpPr>
            <p:spPr bwMode="auto">
              <a:xfrm>
                <a:off x="389" y="1712"/>
                <a:ext cx="127" cy="67"/>
              </a:xfrm>
              <a:custGeom>
                <a:avLst/>
                <a:gdLst>
                  <a:gd name="T0" fmla="*/ 528 w 51"/>
                  <a:gd name="T1" fmla="*/ 0 h 25"/>
                  <a:gd name="T2" fmla="*/ 695 w 51"/>
                  <a:gd name="T3" fmla="*/ 193 h 25"/>
                  <a:gd name="T4" fmla="*/ 229 w 51"/>
                  <a:gd name="T5" fmla="*/ 445 h 25"/>
                  <a:gd name="T6" fmla="*/ 0 w 51"/>
                  <a:gd name="T7" fmla="*/ 423 h 25"/>
                  <a:gd name="T8" fmla="*/ 311 w 51"/>
                  <a:gd name="T9" fmla="*/ 482 h 25"/>
                  <a:gd name="T10" fmla="*/ 787 w 51"/>
                  <a:gd name="T11" fmla="*/ 209 h 25"/>
                  <a:gd name="T12" fmla="*/ 528 w 51"/>
                  <a:gd name="T13" fmla="*/ 0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25">
                    <a:moveTo>
                      <a:pt x="34" y="0"/>
                    </a:moveTo>
                    <a:cubicBezTo>
                      <a:pt x="41" y="2"/>
                      <a:pt x="45" y="6"/>
                      <a:pt x="45" y="10"/>
                    </a:cubicBezTo>
                    <a:cubicBezTo>
                      <a:pt x="45" y="17"/>
                      <a:pt x="31" y="23"/>
                      <a:pt x="15" y="23"/>
                    </a:cubicBezTo>
                    <a:cubicBezTo>
                      <a:pt x="9" y="23"/>
                      <a:pt x="5" y="23"/>
                      <a:pt x="0" y="22"/>
                    </a:cubicBezTo>
                    <a:cubicBezTo>
                      <a:pt x="6" y="24"/>
                      <a:pt x="13" y="25"/>
                      <a:pt x="20" y="25"/>
                    </a:cubicBezTo>
                    <a:cubicBezTo>
                      <a:pt x="37" y="25"/>
                      <a:pt x="51" y="19"/>
                      <a:pt x="51" y="11"/>
                    </a:cubicBezTo>
                    <a:cubicBezTo>
                      <a:pt x="51" y="6"/>
                      <a:pt x="44" y="2"/>
                      <a:pt x="34" y="0"/>
                    </a:cubicBezTo>
                    <a:close/>
                  </a:path>
                </a:pathLst>
              </a:custGeom>
              <a:solidFill>
                <a:srgbClr val="F36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Freeform 9"/>
              <p:cNvSpPr>
                <a:spLocks/>
              </p:cNvSpPr>
              <p:nvPr/>
            </p:nvSpPr>
            <p:spPr bwMode="auto">
              <a:xfrm>
                <a:off x="376" y="1712"/>
                <a:ext cx="115" cy="53"/>
              </a:xfrm>
              <a:custGeom>
                <a:avLst/>
                <a:gdLst>
                  <a:gd name="T0" fmla="*/ 63 w 46"/>
                  <a:gd name="T1" fmla="*/ 225 h 20"/>
                  <a:gd name="T2" fmla="*/ 470 w 46"/>
                  <a:gd name="T3" fmla="*/ 34 h 20"/>
                  <a:gd name="T4" fmla="*/ 720 w 46"/>
                  <a:gd name="T5" fmla="*/ 90 h 20"/>
                  <a:gd name="T6" fmla="*/ 395 w 46"/>
                  <a:gd name="T7" fmla="*/ 0 h 20"/>
                  <a:gd name="T8" fmla="*/ 0 w 46"/>
                  <a:gd name="T9" fmla="*/ 204 h 20"/>
                  <a:gd name="T10" fmla="*/ 158 w 46"/>
                  <a:gd name="T11" fmla="*/ 371 h 20"/>
                  <a:gd name="T12" fmla="*/ 63 w 46"/>
                  <a:gd name="T13" fmla="*/ 225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20">
                    <a:moveTo>
                      <a:pt x="4" y="12"/>
                    </a:moveTo>
                    <a:cubicBezTo>
                      <a:pt x="4" y="6"/>
                      <a:pt x="16" y="2"/>
                      <a:pt x="30" y="2"/>
                    </a:cubicBezTo>
                    <a:cubicBezTo>
                      <a:pt x="35" y="2"/>
                      <a:pt x="42" y="3"/>
                      <a:pt x="46" y="5"/>
                    </a:cubicBezTo>
                    <a:cubicBezTo>
                      <a:pt x="42" y="2"/>
                      <a:pt x="34" y="0"/>
                      <a:pt x="25" y="0"/>
                    </a:cubicBezTo>
                    <a:cubicBezTo>
                      <a:pt x="11" y="0"/>
                      <a:pt x="0" y="5"/>
                      <a:pt x="0" y="11"/>
                    </a:cubicBezTo>
                    <a:cubicBezTo>
                      <a:pt x="0" y="15"/>
                      <a:pt x="4" y="18"/>
                      <a:pt x="10" y="20"/>
                    </a:cubicBezTo>
                    <a:cubicBezTo>
                      <a:pt x="8" y="18"/>
                      <a:pt x="4" y="16"/>
                      <a:pt x="4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Freeform 10"/>
              <p:cNvSpPr>
                <a:spLocks/>
              </p:cNvSpPr>
              <p:nvPr/>
            </p:nvSpPr>
            <p:spPr bwMode="auto">
              <a:xfrm>
                <a:off x="71" y="1659"/>
                <a:ext cx="325" cy="141"/>
              </a:xfrm>
              <a:custGeom>
                <a:avLst/>
                <a:gdLst>
                  <a:gd name="T0" fmla="*/ 20 w 130"/>
                  <a:gd name="T1" fmla="*/ 806 h 53"/>
                  <a:gd name="T2" fmla="*/ 95 w 130"/>
                  <a:gd name="T3" fmla="*/ 149 h 53"/>
                  <a:gd name="T4" fmla="*/ 563 w 130"/>
                  <a:gd name="T5" fmla="*/ 35 h 53"/>
                  <a:gd name="T6" fmla="*/ 1345 w 130"/>
                  <a:gd name="T7" fmla="*/ 35 h 53"/>
                  <a:gd name="T8" fmla="*/ 1688 w 130"/>
                  <a:gd name="T9" fmla="*/ 56 h 53"/>
                  <a:gd name="T10" fmla="*/ 2033 w 130"/>
                  <a:gd name="T11" fmla="*/ 35 h 53"/>
                  <a:gd name="T12" fmla="*/ 550 w 130"/>
                  <a:gd name="T13" fmla="*/ 170 h 53"/>
                  <a:gd name="T14" fmla="*/ 145 w 130"/>
                  <a:gd name="T15" fmla="*/ 452 h 53"/>
                  <a:gd name="T16" fmla="*/ 50 w 130"/>
                  <a:gd name="T17" fmla="*/ 998 h 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0" h="53">
                    <a:moveTo>
                      <a:pt x="1" y="43"/>
                    </a:moveTo>
                    <a:cubicBezTo>
                      <a:pt x="1" y="34"/>
                      <a:pt x="0" y="16"/>
                      <a:pt x="6" y="8"/>
                    </a:cubicBezTo>
                    <a:cubicBezTo>
                      <a:pt x="12" y="0"/>
                      <a:pt x="27" y="2"/>
                      <a:pt x="36" y="2"/>
                    </a:cubicBezTo>
                    <a:cubicBezTo>
                      <a:pt x="52" y="2"/>
                      <a:pt x="69" y="2"/>
                      <a:pt x="86" y="2"/>
                    </a:cubicBezTo>
                    <a:cubicBezTo>
                      <a:pt x="93" y="2"/>
                      <a:pt x="101" y="3"/>
                      <a:pt x="108" y="3"/>
                    </a:cubicBezTo>
                    <a:cubicBezTo>
                      <a:pt x="115" y="2"/>
                      <a:pt x="123" y="1"/>
                      <a:pt x="130" y="2"/>
                    </a:cubicBezTo>
                    <a:cubicBezTo>
                      <a:pt x="100" y="12"/>
                      <a:pt x="66" y="5"/>
                      <a:pt x="35" y="9"/>
                    </a:cubicBezTo>
                    <a:cubicBezTo>
                      <a:pt x="25" y="11"/>
                      <a:pt x="14" y="13"/>
                      <a:pt x="9" y="24"/>
                    </a:cubicBezTo>
                    <a:cubicBezTo>
                      <a:pt x="5" y="33"/>
                      <a:pt x="3" y="43"/>
                      <a:pt x="3" y="53"/>
                    </a:cubicBezTo>
                  </a:path>
                </a:pathLst>
              </a:custGeom>
              <a:solidFill>
                <a:srgbClr val="FBDF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8" name="Freeform 11"/>
              <p:cNvSpPr>
                <a:spLocks/>
              </p:cNvSpPr>
              <p:nvPr/>
            </p:nvSpPr>
            <p:spPr bwMode="auto">
              <a:xfrm>
                <a:off x="324" y="1699"/>
                <a:ext cx="502" cy="149"/>
              </a:xfrm>
              <a:custGeom>
                <a:avLst/>
                <a:gdLst>
                  <a:gd name="T0" fmla="*/ 0 w 201"/>
                  <a:gd name="T1" fmla="*/ 963 h 56"/>
                  <a:gd name="T2" fmla="*/ 2290 w 201"/>
                  <a:gd name="T3" fmla="*/ 942 h 56"/>
                  <a:gd name="T4" fmla="*/ 3037 w 201"/>
                  <a:gd name="T5" fmla="*/ 806 h 56"/>
                  <a:gd name="T6" fmla="*/ 3037 w 201"/>
                  <a:gd name="T7" fmla="*/ 0 h 56"/>
                  <a:gd name="T8" fmla="*/ 2850 w 201"/>
                  <a:gd name="T9" fmla="*/ 716 h 56"/>
                  <a:gd name="T10" fmla="*/ 2433 w 201"/>
                  <a:gd name="T11" fmla="*/ 793 h 56"/>
                  <a:gd name="T12" fmla="*/ 1903 w 201"/>
                  <a:gd name="T13" fmla="*/ 806 h 56"/>
                  <a:gd name="T14" fmla="*/ 904 w 201"/>
                  <a:gd name="T15" fmla="*/ 849 h 56"/>
                  <a:gd name="T16" fmla="*/ 405 w 201"/>
                  <a:gd name="T17" fmla="*/ 907 h 56"/>
                  <a:gd name="T18" fmla="*/ 62 w 201"/>
                  <a:gd name="T19" fmla="*/ 976 h 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1" h="56">
                    <a:moveTo>
                      <a:pt x="0" y="51"/>
                    </a:moveTo>
                    <a:cubicBezTo>
                      <a:pt x="49" y="51"/>
                      <a:pt x="98" y="47"/>
                      <a:pt x="147" y="50"/>
                    </a:cubicBezTo>
                    <a:cubicBezTo>
                      <a:pt x="158" y="50"/>
                      <a:pt x="188" y="56"/>
                      <a:pt x="195" y="43"/>
                    </a:cubicBezTo>
                    <a:cubicBezTo>
                      <a:pt x="201" y="34"/>
                      <a:pt x="197" y="10"/>
                      <a:pt x="195" y="0"/>
                    </a:cubicBezTo>
                    <a:cubicBezTo>
                      <a:pt x="195" y="12"/>
                      <a:pt x="194" y="31"/>
                      <a:pt x="183" y="38"/>
                    </a:cubicBezTo>
                    <a:cubicBezTo>
                      <a:pt x="176" y="43"/>
                      <a:pt x="164" y="42"/>
                      <a:pt x="156" y="42"/>
                    </a:cubicBezTo>
                    <a:cubicBezTo>
                      <a:pt x="145" y="43"/>
                      <a:pt x="133" y="43"/>
                      <a:pt x="122" y="43"/>
                    </a:cubicBezTo>
                    <a:cubicBezTo>
                      <a:pt x="101" y="43"/>
                      <a:pt x="79" y="42"/>
                      <a:pt x="58" y="45"/>
                    </a:cubicBezTo>
                    <a:cubicBezTo>
                      <a:pt x="47" y="46"/>
                      <a:pt x="37" y="47"/>
                      <a:pt x="26" y="48"/>
                    </a:cubicBezTo>
                    <a:cubicBezTo>
                      <a:pt x="19" y="49"/>
                      <a:pt x="11" y="48"/>
                      <a:pt x="4" y="52"/>
                    </a:cubicBezTo>
                  </a:path>
                </a:pathLst>
              </a:custGeom>
              <a:solidFill>
                <a:srgbClr val="F7A5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9" name="Freeform 12"/>
              <p:cNvSpPr>
                <a:spLocks/>
              </p:cNvSpPr>
              <p:nvPr/>
            </p:nvSpPr>
            <p:spPr bwMode="auto">
              <a:xfrm>
                <a:off x="46" y="1635"/>
                <a:ext cx="808" cy="237"/>
              </a:xfrm>
              <a:custGeom>
                <a:avLst/>
                <a:gdLst>
                  <a:gd name="T0" fmla="*/ 5056 w 323"/>
                  <a:gd name="T1" fmla="*/ 1169 h 89"/>
                  <a:gd name="T2" fmla="*/ 4663 w 323"/>
                  <a:gd name="T3" fmla="*/ 1624 h 89"/>
                  <a:gd name="T4" fmla="*/ 1959 w 323"/>
                  <a:gd name="T5" fmla="*/ 1603 h 89"/>
                  <a:gd name="T6" fmla="*/ 425 w 323"/>
                  <a:gd name="T7" fmla="*/ 1680 h 89"/>
                  <a:gd name="T8" fmla="*/ 0 w 323"/>
                  <a:gd name="T9" fmla="*/ 1113 h 89"/>
                  <a:gd name="T10" fmla="*/ 0 w 323"/>
                  <a:gd name="T11" fmla="*/ 453 h 89"/>
                  <a:gd name="T12" fmla="*/ 533 w 323"/>
                  <a:gd name="T13" fmla="*/ 21 h 89"/>
                  <a:gd name="T14" fmla="*/ 3442 w 323"/>
                  <a:gd name="T15" fmla="*/ 0 h 89"/>
                  <a:gd name="T16" fmla="*/ 4538 w 323"/>
                  <a:gd name="T17" fmla="*/ 0 h 89"/>
                  <a:gd name="T18" fmla="*/ 5006 w 323"/>
                  <a:gd name="T19" fmla="*/ 397 h 89"/>
                  <a:gd name="T20" fmla="*/ 5056 w 323"/>
                  <a:gd name="T21" fmla="*/ 1169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23" h="89">
                    <a:moveTo>
                      <a:pt x="323" y="62"/>
                    </a:moveTo>
                    <a:cubicBezTo>
                      <a:pt x="323" y="77"/>
                      <a:pt x="313" y="86"/>
                      <a:pt x="298" y="86"/>
                    </a:cubicBezTo>
                    <a:cubicBezTo>
                      <a:pt x="298" y="86"/>
                      <a:pt x="164" y="85"/>
                      <a:pt x="125" y="85"/>
                    </a:cubicBezTo>
                    <a:cubicBezTo>
                      <a:pt x="87" y="85"/>
                      <a:pt x="27" y="89"/>
                      <a:pt x="27" y="89"/>
                    </a:cubicBezTo>
                    <a:cubicBezTo>
                      <a:pt x="12" y="89"/>
                      <a:pt x="0" y="80"/>
                      <a:pt x="0" y="59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10"/>
                      <a:pt x="10" y="0"/>
                      <a:pt x="34" y="1"/>
                    </a:cubicBezTo>
                    <a:cubicBezTo>
                      <a:pt x="34" y="1"/>
                      <a:pt x="172" y="0"/>
                      <a:pt x="220" y="0"/>
                    </a:cubicBezTo>
                    <a:cubicBezTo>
                      <a:pt x="267" y="0"/>
                      <a:pt x="290" y="0"/>
                      <a:pt x="290" y="0"/>
                    </a:cubicBezTo>
                    <a:cubicBezTo>
                      <a:pt x="305" y="0"/>
                      <a:pt x="320" y="6"/>
                      <a:pt x="320" y="21"/>
                    </a:cubicBezTo>
                    <a:lnTo>
                      <a:pt x="323" y="62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0" name="Oval 13"/>
              <p:cNvSpPr>
                <a:spLocks noChangeArrowheads="1"/>
              </p:cNvSpPr>
              <p:nvPr/>
            </p:nvSpPr>
            <p:spPr bwMode="auto">
              <a:xfrm>
                <a:off x="364" y="1707"/>
                <a:ext cx="152" cy="72"/>
              </a:xfrm>
              <a:prstGeom prst="ellipse">
                <a:avLst/>
              </a:prstGeom>
              <a:noFill/>
              <a:ln w="7938" cap="rnd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Freeform 14"/>
              <p:cNvSpPr>
                <a:spLocks/>
              </p:cNvSpPr>
              <p:nvPr/>
            </p:nvSpPr>
            <p:spPr bwMode="auto">
              <a:xfrm>
                <a:off x="56" y="1645"/>
                <a:ext cx="785" cy="216"/>
              </a:xfrm>
              <a:custGeom>
                <a:avLst/>
                <a:gdLst>
                  <a:gd name="T0" fmla="*/ 470 w 314"/>
                  <a:gd name="T1" fmla="*/ 35 h 81"/>
                  <a:gd name="T2" fmla="*/ 3375 w 314"/>
                  <a:gd name="T3" fmla="*/ 0 h 81"/>
                  <a:gd name="T4" fmla="*/ 4470 w 314"/>
                  <a:gd name="T5" fmla="*/ 0 h 81"/>
                  <a:gd name="T6" fmla="*/ 4875 w 314"/>
                  <a:gd name="T7" fmla="*/ 320 h 81"/>
                  <a:gd name="T8" fmla="*/ 4908 w 314"/>
                  <a:gd name="T9" fmla="*/ 1117 h 81"/>
                  <a:gd name="T10" fmla="*/ 4595 w 314"/>
                  <a:gd name="T11" fmla="*/ 1480 h 81"/>
                  <a:gd name="T12" fmla="*/ 1895 w 314"/>
                  <a:gd name="T13" fmla="*/ 1443 h 81"/>
                  <a:gd name="T14" fmla="*/ 363 w 314"/>
                  <a:gd name="T15" fmla="*/ 1536 h 81"/>
                  <a:gd name="T16" fmla="*/ 0 w 314"/>
                  <a:gd name="T17" fmla="*/ 1045 h 81"/>
                  <a:gd name="T18" fmla="*/ 0 w 314"/>
                  <a:gd name="T19" fmla="*/ 376 h 81"/>
                  <a:gd name="T20" fmla="*/ 83 w 314"/>
                  <a:gd name="T21" fmla="*/ 136 h 81"/>
                  <a:gd name="T22" fmla="*/ 470 w 314"/>
                  <a:gd name="T23" fmla="*/ 35 h 81"/>
                  <a:gd name="T24" fmla="*/ 470 w 314"/>
                  <a:gd name="T25" fmla="*/ 35 h 8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14" h="81">
                    <a:moveTo>
                      <a:pt x="30" y="2"/>
                    </a:moveTo>
                    <a:cubicBezTo>
                      <a:pt x="32" y="2"/>
                      <a:pt x="169" y="0"/>
                      <a:pt x="216" y="0"/>
                    </a:cubicBezTo>
                    <a:cubicBezTo>
                      <a:pt x="286" y="0"/>
                      <a:pt x="286" y="0"/>
                      <a:pt x="286" y="0"/>
                    </a:cubicBezTo>
                    <a:cubicBezTo>
                      <a:pt x="298" y="0"/>
                      <a:pt x="312" y="5"/>
                      <a:pt x="312" y="17"/>
                    </a:cubicBezTo>
                    <a:cubicBezTo>
                      <a:pt x="312" y="17"/>
                      <a:pt x="314" y="58"/>
                      <a:pt x="314" y="59"/>
                    </a:cubicBezTo>
                    <a:cubicBezTo>
                      <a:pt x="314" y="71"/>
                      <a:pt x="307" y="78"/>
                      <a:pt x="294" y="78"/>
                    </a:cubicBezTo>
                    <a:cubicBezTo>
                      <a:pt x="293" y="78"/>
                      <a:pt x="160" y="76"/>
                      <a:pt x="121" y="76"/>
                    </a:cubicBezTo>
                    <a:cubicBezTo>
                      <a:pt x="84" y="76"/>
                      <a:pt x="26" y="81"/>
                      <a:pt x="23" y="81"/>
                    </a:cubicBezTo>
                    <a:cubicBezTo>
                      <a:pt x="9" y="81"/>
                      <a:pt x="0" y="71"/>
                      <a:pt x="0" y="5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5"/>
                      <a:pt x="2" y="10"/>
                      <a:pt x="5" y="7"/>
                    </a:cubicBezTo>
                    <a:cubicBezTo>
                      <a:pt x="10" y="3"/>
                      <a:pt x="18" y="1"/>
                      <a:pt x="30" y="2"/>
                    </a:cubicBezTo>
                    <a:cubicBezTo>
                      <a:pt x="30" y="2"/>
                      <a:pt x="30" y="2"/>
                      <a:pt x="30" y="2"/>
                    </a:cubicBezTo>
                    <a:close/>
                  </a:path>
                </a:pathLst>
              </a:custGeom>
              <a:noFill/>
              <a:ln w="1111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543"/>
            <p:cNvGrpSpPr>
              <a:grpSpLocks/>
            </p:cNvGrpSpPr>
            <p:nvPr/>
          </p:nvGrpSpPr>
          <p:grpSpPr bwMode="auto">
            <a:xfrm rot="16200000">
              <a:off x="5789959" y="5058920"/>
              <a:ext cx="443861" cy="1905468"/>
              <a:chOff x="321" y="842"/>
              <a:chExt cx="723" cy="2947"/>
            </a:xfrm>
          </p:grpSpPr>
          <p:sp>
            <p:nvSpPr>
              <p:cNvPr id="44" name="Freeform 544"/>
              <p:cNvSpPr>
                <a:spLocks/>
              </p:cNvSpPr>
              <p:nvPr/>
            </p:nvSpPr>
            <p:spPr bwMode="auto">
              <a:xfrm>
                <a:off x="368" y="879"/>
                <a:ext cx="671" cy="2910"/>
              </a:xfrm>
              <a:custGeom>
                <a:avLst/>
                <a:gdLst>
                  <a:gd name="T0" fmla="*/ 1655 w 268"/>
                  <a:gd name="T1" fmla="*/ 158 h 1164"/>
                  <a:gd name="T2" fmla="*/ 1680 w 268"/>
                  <a:gd name="T3" fmla="*/ 595 h 1164"/>
                  <a:gd name="T4" fmla="*/ 1492 w 268"/>
                  <a:gd name="T5" fmla="*/ 1713 h 1164"/>
                  <a:gd name="T6" fmla="*/ 891 w 268"/>
                  <a:gd name="T7" fmla="*/ 3108 h 1164"/>
                  <a:gd name="T8" fmla="*/ 533 w 268"/>
                  <a:gd name="T9" fmla="*/ 3913 h 1164"/>
                  <a:gd name="T10" fmla="*/ 426 w 268"/>
                  <a:gd name="T11" fmla="*/ 4445 h 1164"/>
                  <a:gd name="T12" fmla="*/ 608 w 268"/>
                  <a:gd name="T13" fmla="*/ 5213 h 1164"/>
                  <a:gd name="T14" fmla="*/ 1109 w 268"/>
                  <a:gd name="T15" fmla="*/ 6220 h 1164"/>
                  <a:gd name="T16" fmla="*/ 1567 w 268"/>
                  <a:gd name="T17" fmla="*/ 6945 h 1164"/>
                  <a:gd name="T18" fmla="*/ 1184 w 268"/>
                  <a:gd name="T19" fmla="*/ 7125 h 1164"/>
                  <a:gd name="T20" fmla="*/ 1109 w 268"/>
                  <a:gd name="T21" fmla="*/ 7000 h 1164"/>
                  <a:gd name="T22" fmla="*/ 826 w 268"/>
                  <a:gd name="T23" fmla="*/ 6575 h 1164"/>
                  <a:gd name="T24" fmla="*/ 208 w 268"/>
                  <a:gd name="T25" fmla="*/ 5358 h 1164"/>
                  <a:gd name="T26" fmla="*/ 0 w 268"/>
                  <a:gd name="T27" fmla="*/ 4445 h 1164"/>
                  <a:gd name="T28" fmla="*/ 133 w 268"/>
                  <a:gd name="T29" fmla="*/ 3770 h 1164"/>
                  <a:gd name="T30" fmla="*/ 508 w 268"/>
                  <a:gd name="T31" fmla="*/ 2920 h 1164"/>
                  <a:gd name="T32" fmla="*/ 1092 w 268"/>
                  <a:gd name="T33" fmla="*/ 1583 h 1164"/>
                  <a:gd name="T34" fmla="*/ 1254 w 268"/>
                  <a:gd name="T35" fmla="*/ 595 h 1164"/>
                  <a:gd name="T36" fmla="*/ 1234 w 268"/>
                  <a:gd name="T37" fmla="*/ 195 h 1164"/>
                  <a:gd name="T38" fmla="*/ 1655 w 268"/>
                  <a:gd name="T39" fmla="*/ 158 h 116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68" h="1164">
                    <a:moveTo>
                      <a:pt x="264" y="25"/>
                    </a:moveTo>
                    <a:cubicBezTo>
                      <a:pt x="266" y="47"/>
                      <a:pt x="268" y="70"/>
                      <a:pt x="268" y="95"/>
                    </a:cubicBezTo>
                    <a:cubicBezTo>
                      <a:pt x="268" y="156"/>
                      <a:pt x="259" y="212"/>
                      <a:pt x="238" y="274"/>
                    </a:cubicBezTo>
                    <a:cubicBezTo>
                      <a:pt x="218" y="336"/>
                      <a:pt x="186" y="405"/>
                      <a:pt x="142" y="497"/>
                    </a:cubicBezTo>
                    <a:cubicBezTo>
                      <a:pt x="116" y="551"/>
                      <a:pt x="97" y="592"/>
                      <a:pt x="85" y="626"/>
                    </a:cubicBezTo>
                    <a:cubicBezTo>
                      <a:pt x="73" y="660"/>
                      <a:pt x="68" y="685"/>
                      <a:pt x="68" y="711"/>
                    </a:cubicBezTo>
                    <a:cubicBezTo>
                      <a:pt x="68" y="744"/>
                      <a:pt x="77" y="780"/>
                      <a:pt x="97" y="834"/>
                    </a:cubicBezTo>
                    <a:cubicBezTo>
                      <a:pt x="117" y="891"/>
                      <a:pt x="148" y="947"/>
                      <a:pt x="177" y="995"/>
                    </a:cubicBezTo>
                    <a:cubicBezTo>
                      <a:pt x="207" y="1043"/>
                      <a:pt x="235" y="1083"/>
                      <a:pt x="250" y="1111"/>
                    </a:cubicBezTo>
                    <a:cubicBezTo>
                      <a:pt x="262" y="1127"/>
                      <a:pt x="206" y="1164"/>
                      <a:pt x="189" y="1140"/>
                    </a:cubicBezTo>
                    <a:cubicBezTo>
                      <a:pt x="187" y="1136"/>
                      <a:pt x="180" y="1125"/>
                      <a:pt x="177" y="1120"/>
                    </a:cubicBezTo>
                    <a:cubicBezTo>
                      <a:pt x="165" y="1102"/>
                      <a:pt x="149" y="1078"/>
                      <a:pt x="132" y="1052"/>
                    </a:cubicBezTo>
                    <a:cubicBezTo>
                      <a:pt x="98" y="998"/>
                      <a:pt x="59" y="930"/>
                      <a:pt x="33" y="857"/>
                    </a:cubicBezTo>
                    <a:cubicBezTo>
                      <a:pt x="13" y="801"/>
                      <a:pt x="0" y="757"/>
                      <a:pt x="0" y="711"/>
                    </a:cubicBezTo>
                    <a:cubicBezTo>
                      <a:pt x="0" y="676"/>
                      <a:pt x="7" y="642"/>
                      <a:pt x="21" y="603"/>
                    </a:cubicBezTo>
                    <a:cubicBezTo>
                      <a:pt x="34" y="565"/>
                      <a:pt x="54" y="522"/>
                      <a:pt x="81" y="467"/>
                    </a:cubicBezTo>
                    <a:cubicBezTo>
                      <a:pt x="125" y="376"/>
                      <a:pt x="155" y="309"/>
                      <a:pt x="174" y="253"/>
                    </a:cubicBezTo>
                    <a:cubicBezTo>
                      <a:pt x="192" y="196"/>
                      <a:pt x="200" y="149"/>
                      <a:pt x="200" y="95"/>
                    </a:cubicBezTo>
                    <a:cubicBezTo>
                      <a:pt x="200" y="70"/>
                      <a:pt x="200" y="53"/>
                      <a:pt x="197" y="31"/>
                    </a:cubicBezTo>
                    <a:cubicBezTo>
                      <a:pt x="190" y="11"/>
                      <a:pt x="259" y="0"/>
                      <a:pt x="264" y="25"/>
                    </a:cubicBezTo>
                  </a:path>
                </a:pathLst>
              </a:custGeom>
              <a:solidFill>
                <a:srgbClr val="FD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545"/>
              <p:cNvSpPr>
                <a:spLocks/>
              </p:cNvSpPr>
              <p:nvPr/>
            </p:nvSpPr>
            <p:spPr bwMode="auto">
              <a:xfrm>
                <a:off x="473" y="2284"/>
                <a:ext cx="123" cy="673"/>
              </a:xfrm>
              <a:custGeom>
                <a:avLst/>
                <a:gdLst>
                  <a:gd name="T0" fmla="*/ 0 w 49"/>
                  <a:gd name="T1" fmla="*/ 0 h 269"/>
                  <a:gd name="T2" fmla="*/ 246 w 49"/>
                  <a:gd name="T3" fmla="*/ 438 h 269"/>
                  <a:gd name="T4" fmla="*/ 171 w 49"/>
                  <a:gd name="T5" fmla="*/ 1221 h 269"/>
                  <a:gd name="T6" fmla="*/ 309 w 49"/>
                  <a:gd name="T7" fmla="*/ 1684 h 269"/>
                  <a:gd name="T8" fmla="*/ 95 w 49"/>
                  <a:gd name="T9" fmla="*/ 558 h 269"/>
                  <a:gd name="T10" fmla="*/ 0 w 49"/>
                  <a:gd name="T11" fmla="*/ 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" h="269">
                    <a:moveTo>
                      <a:pt x="0" y="0"/>
                    </a:moveTo>
                    <a:cubicBezTo>
                      <a:pt x="39" y="70"/>
                      <a:pt x="39" y="70"/>
                      <a:pt x="39" y="70"/>
                    </a:cubicBezTo>
                    <a:cubicBezTo>
                      <a:pt x="28" y="81"/>
                      <a:pt x="13" y="140"/>
                      <a:pt x="27" y="195"/>
                    </a:cubicBezTo>
                    <a:cubicBezTo>
                      <a:pt x="41" y="249"/>
                      <a:pt x="49" y="269"/>
                      <a:pt x="49" y="269"/>
                    </a:cubicBezTo>
                    <a:cubicBezTo>
                      <a:pt x="25" y="219"/>
                      <a:pt x="9" y="130"/>
                      <a:pt x="15" y="89"/>
                    </a:cubicBezTo>
                    <a:cubicBezTo>
                      <a:pt x="21" y="49"/>
                      <a:pt x="3" y="1"/>
                      <a:pt x="0" y="0"/>
                    </a:cubicBezTo>
                  </a:path>
                </a:pathLst>
              </a:custGeom>
              <a:solidFill>
                <a:srgbClr val="E8C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546"/>
              <p:cNvSpPr>
                <a:spLocks/>
              </p:cNvSpPr>
              <p:nvPr/>
            </p:nvSpPr>
            <p:spPr bwMode="auto">
              <a:xfrm>
                <a:off x="659" y="1814"/>
                <a:ext cx="120" cy="428"/>
              </a:xfrm>
              <a:custGeom>
                <a:avLst/>
                <a:gdLst>
                  <a:gd name="T0" fmla="*/ 83 w 48"/>
                  <a:gd name="T1" fmla="*/ 0 h 171"/>
                  <a:gd name="T2" fmla="*/ 300 w 48"/>
                  <a:gd name="T3" fmla="*/ 446 h 171"/>
                  <a:gd name="T4" fmla="*/ 0 w 48"/>
                  <a:gd name="T5" fmla="*/ 1071 h 171"/>
                  <a:gd name="T6" fmla="*/ 195 w 48"/>
                  <a:gd name="T7" fmla="*/ 458 h 171"/>
                  <a:gd name="T8" fmla="*/ 83 w 48"/>
                  <a:gd name="T9" fmla="*/ 0 h 1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171">
                    <a:moveTo>
                      <a:pt x="13" y="0"/>
                    </a:moveTo>
                    <a:cubicBezTo>
                      <a:pt x="48" y="71"/>
                      <a:pt x="48" y="71"/>
                      <a:pt x="48" y="7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8" y="154"/>
                      <a:pt x="31" y="92"/>
                      <a:pt x="31" y="73"/>
                    </a:cubicBezTo>
                    <a:cubicBezTo>
                      <a:pt x="31" y="54"/>
                      <a:pt x="13" y="0"/>
                      <a:pt x="13" y="0"/>
                    </a:cubicBezTo>
                  </a:path>
                </a:pathLst>
              </a:custGeom>
              <a:solidFill>
                <a:srgbClr val="E8C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Freeform 547"/>
              <p:cNvSpPr>
                <a:spLocks/>
              </p:cNvSpPr>
              <p:nvPr/>
            </p:nvSpPr>
            <p:spPr bwMode="auto">
              <a:xfrm>
                <a:off x="804" y="1514"/>
                <a:ext cx="162" cy="280"/>
              </a:xfrm>
              <a:custGeom>
                <a:avLst/>
                <a:gdLst>
                  <a:gd name="T0" fmla="*/ 404 w 65"/>
                  <a:gd name="T1" fmla="*/ 0 h 112"/>
                  <a:gd name="T2" fmla="*/ 167 w 65"/>
                  <a:gd name="T3" fmla="*/ 650 h 112"/>
                  <a:gd name="T4" fmla="*/ 0 w 65"/>
                  <a:gd name="T5" fmla="*/ 333 h 112"/>
                  <a:gd name="T6" fmla="*/ 229 w 65"/>
                  <a:gd name="T7" fmla="*/ 313 h 112"/>
                  <a:gd name="T8" fmla="*/ 404 w 65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112">
                    <a:moveTo>
                      <a:pt x="65" y="0"/>
                    </a:moveTo>
                    <a:cubicBezTo>
                      <a:pt x="61" y="18"/>
                      <a:pt x="34" y="97"/>
                      <a:pt x="27" y="104"/>
                    </a:cubicBezTo>
                    <a:cubicBezTo>
                      <a:pt x="20" y="112"/>
                      <a:pt x="0" y="53"/>
                      <a:pt x="0" y="53"/>
                    </a:cubicBezTo>
                    <a:cubicBezTo>
                      <a:pt x="0" y="53"/>
                      <a:pt x="24" y="72"/>
                      <a:pt x="37" y="50"/>
                    </a:cubicBezTo>
                    <a:cubicBezTo>
                      <a:pt x="50" y="27"/>
                      <a:pt x="65" y="0"/>
                      <a:pt x="65" y="0"/>
                    </a:cubicBezTo>
                  </a:path>
                </a:pathLst>
              </a:custGeom>
              <a:solidFill>
                <a:srgbClr val="E8C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Freeform 548"/>
              <p:cNvSpPr>
                <a:spLocks/>
              </p:cNvSpPr>
              <p:nvPr/>
            </p:nvSpPr>
            <p:spPr bwMode="auto">
              <a:xfrm>
                <a:off x="398" y="922"/>
                <a:ext cx="626" cy="2815"/>
              </a:xfrm>
              <a:custGeom>
                <a:avLst/>
                <a:gdLst>
                  <a:gd name="T0" fmla="*/ 1255 w 250"/>
                  <a:gd name="T1" fmla="*/ 6983 h 1126"/>
                  <a:gd name="T2" fmla="*/ 1222 w 250"/>
                  <a:gd name="T3" fmla="*/ 6613 h 1126"/>
                  <a:gd name="T4" fmla="*/ 659 w 250"/>
                  <a:gd name="T5" fmla="*/ 6308 h 1126"/>
                  <a:gd name="T6" fmla="*/ 646 w 250"/>
                  <a:gd name="T7" fmla="*/ 5645 h 1126"/>
                  <a:gd name="T8" fmla="*/ 608 w 250"/>
                  <a:gd name="T9" fmla="*/ 5550 h 1126"/>
                  <a:gd name="T10" fmla="*/ 270 w 250"/>
                  <a:gd name="T11" fmla="*/ 5408 h 1126"/>
                  <a:gd name="T12" fmla="*/ 100 w 250"/>
                  <a:gd name="T13" fmla="*/ 5113 h 1126"/>
                  <a:gd name="T14" fmla="*/ 270 w 250"/>
                  <a:gd name="T15" fmla="*/ 4500 h 1126"/>
                  <a:gd name="T16" fmla="*/ 145 w 250"/>
                  <a:gd name="T17" fmla="*/ 4258 h 1126"/>
                  <a:gd name="T18" fmla="*/ 0 w 250"/>
                  <a:gd name="T19" fmla="*/ 3888 h 1126"/>
                  <a:gd name="T20" fmla="*/ 250 w 250"/>
                  <a:gd name="T21" fmla="*/ 3558 h 1126"/>
                  <a:gd name="T22" fmla="*/ 563 w 250"/>
                  <a:gd name="T23" fmla="*/ 3188 h 1126"/>
                  <a:gd name="T24" fmla="*/ 513 w 250"/>
                  <a:gd name="T25" fmla="*/ 2670 h 1126"/>
                  <a:gd name="T26" fmla="*/ 1034 w 250"/>
                  <a:gd name="T27" fmla="*/ 2258 h 1126"/>
                  <a:gd name="T28" fmla="*/ 992 w 250"/>
                  <a:gd name="T29" fmla="*/ 1683 h 1126"/>
                  <a:gd name="T30" fmla="*/ 1084 w 250"/>
                  <a:gd name="T31" fmla="*/ 1438 h 1126"/>
                  <a:gd name="T32" fmla="*/ 1430 w 250"/>
                  <a:gd name="T33" fmla="*/ 1170 h 1126"/>
                  <a:gd name="T34" fmla="*/ 1422 w 250"/>
                  <a:gd name="T35" fmla="*/ 888 h 1126"/>
                  <a:gd name="T36" fmla="*/ 1184 w 250"/>
                  <a:gd name="T37" fmla="*/ 438 h 1126"/>
                  <a:gd name="T38" fmla="*/ 1330 w 250"/>
                  <a:gd name="T39" fmla="*/ 33 h 1126"/>
                  <a:gd name="T40" fmla="*/ 1417 w 250"/>
                  <a:gd name="T41" fmla="*/ 83 h 1126"/>
                  <a:gd name="T42" fmla="*/ 1367 w 250"/>
                  <a:gd name="T43" fmla="*/ 645 h 1126"/>
                  <a:gd name="T44" fmla="*/ 1568 w 250"/>
                  <a:gd name="T45" fmla="*/ 1025 h 1126"/>
                  <a:gd name="T46" fmla="*/ 1342 w 250"/>
                  <a:gd name="T47" fmla="*/ 1388 h 1126"/>
                  <a:gd name="T48" fmla="*/ 1092 w 250"/>
                  <a:gd name="T49" fmla="*/ 1620 h 1126"/>
                  <a:gd name="T50" fmla="*/ 1172 w 250"/>
                  <a:gd name="T51" fmla="*/ 2138 h 1126"/>
                  <a:gd name="T52" fmla="*/ 821 w 250"/>
                  <a:gd name="T53" fmla="*/ 2520 h 1126"/>
                  <a:gd name="T54" fmla="*/ 596 w 250"/>
                  <a:gd name="T55" fmla="*/ 2783 h 1126"/>
                  <a:gd name="T56" fmla="*/ 621 w 250"/>
                  <a:gd name="T57" fmla="*/ 3370 h 1126"/>
                  <a:gd name="T58" fmla="*/ 163 w 250"/>
                  <a:gd name="T59" fmla="*/ 3758 h 1126"/>
                  <a:gd name="T60" fmla="*/ 100 w 250"/>
                  <a:gd name="T61" fmla="*/ 3933 h 1126"/>
                  <a:gd name="T62" fmla="*/ 371 w 250"/>
                  <a:gd name="T63" fmla="*/ 4488 h 1126"/>
                  <a:gd name="T64" fmla="*/ 275 w 250"/>
                  <a:gd name="T65" fmla="*/ 4820 h 1126"/>
                  <a:gd name="T66" fmla="*/ 220 w 250"/>
                  <a:gd name="T67" fmla="*/ 5220 h 1126"/>
                  <a:gd name="T68" fmla="*/ 639 w 250"/>
                  <a:gd name="T69" fmla="*/ 5450 h 1126"/>
                  <a:gd name="T70" fmla="*/ 746 w 250"/>
                  <a:gd name="T71" fmla="*/ 5645 h 1126"/>
                  <a:gd name="T72" fmla="*/ 739 w 250"/>
                  <a:gd name="T73" fmla="*/ 6250 h 1126"/>
                  <a:gd name="T74" fmla="*/ 984 w 250"/>
                  <a:gd name="T75" fmla="*/ 6395 h 1126"/>
                  <a:gd name="T76" fmla="*/ 1360 w 250"/>
                  <a:gd name="T77" fmla="*/ 6795 h 1126"/>
                  <a:gd name="T78" fmla="*/ 1305 w 250"/>
                  <a:gd name="T79" fmla="*/ 7038 h 112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50" h="1126">
                    <a:moveTo>
                      <a:pt x="207" y="1126"/>
                    </a:moveTo>
                    <a:cubicBezTo>
                      <a:pt x="203" y="1125"/>
                      <a:pt x="200" y="1122"/>
                      <a:pt x="200" y="1117"/>
                    </a:cubicBezTo>
                    <a:cubicBezTo>
                      <a:pt x="200" y="1107"/>
                      <a:pt x="201" y="1097"/>
                      <a:pt x="201" y="1087"/>
                    </a:cubicBezTo>
                    <a:cubicBezTo>
                      <a:pt x="202" y="1074"/>
                      <a:pt x="199" y="1062"/>
                      <a:pt x="195" y="1058"/>
                    </a:cubicBezTo>
                    <a:cubicBezTo>
                      <a:pt x="185" y="1046"/>
                      <a:pt x="170" y="1042"/>
                      <a:pt x="153" y="1038"/>
                    </a:cubicBezTo>
                    <a:cubicBezTo>
                      <a:pt x="136" y="1034"/>
                      <a:pt x="116" y="1028"/>
                      <a:pt x="105" y="1009"/>
                    </a:cubicBezTo>
                    <a:cubicBezTo>
                      <a:pt x="96" y="996"/>
                      <a:pt x="92" y="982"/>
                      <a:pt x="93" y="969"/>
                    </a:cubicBezTo>
                    <a:cubicBezTo>
                      <a:pt x="93" y="944"/>
                      <a:pt x="103" y="920"/>
                      <a:pt x="103" y="903"/>
                    </a:cubicBezTo>
                    <a:cubicBezTo>
                      <a:pt x="103" y="901"/>
                      <a:pt x="103" y="899"/>
                      <a:pt x="103" y="897"/>
                    </a:cubicBezTo>
                    <a:cubicBezTo>
                      <a:pt x="102" y="894"/>
                      <a:pt x="101" y="891"/>
                      <a:pt x="97" y="888"/>
                    </a:cubicBezTo>
                    <a:cubicBezTo>
                      <a:pt x="94" y="886"/>
                      <a:pt x="90" y="883"/>
                      <a:pt x="84" y="881"/>
                    </a:cubicBezTo>
                    <a:cubicBezTo>
                      <a:pt x="72" y="876"/>
                      <a:pt x="56" y="872"/>
                      <a:pt x="43" y="865"/>
                    </a:cubicBezTo>
                    <a:cubicBezTo>
                      <a:pt x="34" y="859"/>
                      <a:pt x="25" y="852"/>
                      <a:pt x="21" y="841"/>
                    </a:cubicBezTo>
                    <a:cubicBezTo>
                      <a:pt x="17" y="833"/>
                      <a:pt x="16" y="826"/>
                      <a:pt x="16" y="818"/>
                    </a:cubicBezTo>
                    <a:cubicBezTo>
                      <a:pt x="16" y="800"/>
                      <a:pt x="23" y="782"/>
                      <a:pt x="29" y="765"/>
                    </a:cubicBezTo>
                    <a:cubicBezTo>
                      <a:pt x="35" y="748"/>
                      <a:pt x="42" y="732"/>
                      <a:pt x="43" y="720"/>
                    </a:cubicBezTo>
                    <a:cubicBezTo>
                      <a:pt x="43" y="719"/>
                      <a:pt x="43" y="719"/>
                      <a:pt x="43" y="718"/>
                    </a:cubicBezTo>
                    <a:cubicBezTo>
                      <a:pt x="43" y="706"/>
                      <a:pt x="34" y="695"/>
                      <a:pt x="23" y="681"/>
                    </a:cubicBezTo>
                    <a:cubicBezTo>
                      <a:pt x="12" y="668"/>
                      <a:pt x="0" y="652"/>
                      <a:pt x="0" y="629"/>
                    </a:cubicBezTo>
                    <a:cubicBezTo>
                      <a:pt x="0" y="627"/>
                      <a:pt x="0" y="625"/>
                      <a:pt x="0" y="622"/>
                    </a:cubicBezTo>
                    <a:cubicBezTo>
                      <a:pt x="1" y="609"/>
                      <a:pt x="7" y="599"/>
                      <a:pt x="14" y="590"/>
                    </a:cubicBezTo>
                    <a:cubicBezTo>
                      <a:pt x="22" y="582"/>
                      <a:pt x="31" y="575"/>
                      <a:pt x="40" y="569"/>
                    </a:cubicBezTo>
                    <a:cubicBezTo>
                      <a:pt x="59" y="557"/>
                      <a:pt x="77" y="546"/>
                      <a:pt x="85" y="531"/>
                    </a:cubicBezTo>
                    <a:cubicBezTo>
                      <a:pt x="88" y="524"/>
                      <a:pt x="90" y="517"/>
                      <a:pt x="90" y="510"/>
                    </a:cubicBezTo>
                    <a:cubicBezTo>
                      <a:pt x="90" y="490"/>
                      <a:pt x="79" y="468"/>
                      <a:pt x="79" y="445"/>
                    </a:cubicBezTo>
                    <a:cubicBezTo>
                      <a:pt x="79" y="439"/>
                      <a:pt x="80" y="433"/>
                      <a:pt x="82" y="427"/>
                    </a:cubicBezTo>
                    <a:cubicBezTo>
                      <a:pt x="88" y="407"/>
                      <a:pt x="107" y="397"/>
                      <a:pt x="124" y="389"/>
                    </a:cubicBezTo>
                    <a:cubicBezTo>
                      <a:pt x="141" y="381"/>
                      <a:pt x="157" y="373"/>
                      <a:pt x="165" y="361"/>
                    </a:cubicBezTo>
                    <a:cubicBezTo>
                      <a:pt x="169" y="356"/>
                      <a:pt x="170" y="350"/>
                      <a:pt x="171" y="342"/>
                    </a:cubicBezTo>
                    <a:cubicBezTo>
                      <a:pt x="171" y="323"/>
                      <a:pt x="158" y="297"/>
                      <a:pt x="158" y="269"/>
                    </a:cubicBezTo>
                    <a:cubicBezTo>
                      <a:pt x="158" y="265"/>
                      <a:pt x="158" y="261"/>
                      <a:pt x="159" y="256"/>
                    </a:cubicBezTo>
                    <a:cubicBezTo>
                      <a:pt x="161" y="245"/>
                      <a:pt x="166" y="236"/>
                      <a:pt x="173" y="230"/>
                    </a:cubicBezTo>
                    <a:cubicBezTo>
                      <a:pt x="179" y="223"/>
                      <a:pt x="187" y="218"/>
                      <a:pt x="195" y="214"/>
                    </a:cubicBezTo>
                    <a:cubicBezTo>
                      <a:pt x="210" y="206"/>
                      <a:pt x="223" y="199"/>
                      <a:pt x="228" y="187"/>
                    </a:cubicBezTo>
                    <a:cubicBezTo>
                      <a:pt x="232" y="178"/>
                      <a:pt x="234" y="170"/>
                      <a:pt x="234" y="164"/>
                    </a:cubicBezTo>
                    <a:cubicBezTo>
                      <a:pt x="234" y="157"/>
                      <a:pt x="232" y="150"/>
                      <a:pt x="227" y="142"/>
                    </a:cubicBezTo>
                    <a:cubicBezTo>
                      <a:pt x="223" y="134"/>
                      <a:pt x="215" y="125"/>
                      <a:pt x="206" y="114"/>
                    </a:cubicBezTo>
                    <a:cubicBezTo>
                      <a:pt x="194" y="100"/>
                      <a:pt x="189" y="85"/>
                      <a:pt x="189" y="70"/>
                    </a:cubicBezTo>
                    <a:cubicBezTo>
                      <a:pt x="189" y="47"/>
                      <a:pt x="200" y="26"/>
                      <a:pt x="212" y="5"/>
                    </a:cubicBezTo>
                    <a:cubicBezTo>
                      <a:pt x="212" y="5"/>
                      <a:pt x="212" y="5"/>
                      <a:pt x="212" y="5"/>
                    </a:cubicBezTo>
                    <a:cubicBezTo>
                      <a:pt x="215" y="1"/>
                      <a:pt x="220" y="0"/>
                      <a:pt x="223" y="2"/>
                    </a:cubicBezTo>
                    <a:cubicBezTo>
                      <a:pt x="227" y="4"/>
                      <a:pt x="228" y="9"/>
                      <a:pt x="226" y="13"/>
                    </a:cubicBezTo>
                    <a:cubicBezTo>
                      <a:pt x="214" y="33"/>
                      <a:pt x="205" y="52"/>
                      <a:pt x="205" y="70"/>
                    </a:cubicBezTo>
                    <a:cubicBezTo>
                      <a:pt x="205" y="81"/>
                      <a:pt x="209" y="92"/>
                      <a:pt x="218" y="103"/>
                    </a:cubicBezTo>
                    <a:cubicBezTo>
                      <a:pt x="228" y="115"/>
                      <a:pt x="236" y="125"/>
                      <a:pt x="241" y="134"/>
                    </a:cubicBezTo>
                    <a:cubicBezTo>
                      <a:pt x="247" y="144"/>
                      <a:pt x="250" y="154"/>
                      <a:pt x="250" y="164"/>
                    </a:cubicBezTo>
                    <a:cubicBezTo>
                      <a:pt x="250" y="173"/>
                      <a:pt x="248" y="183"/>
                      <a:pt x="243" y="193"/>
                    </a:cubicBezTo>
                    <a:cubicBezTo>
                      <a:pt x="237" y="207"/>
                      <a:pt x="225" y="216"/>
                      <a:pt x="214" y="222"/>
                    </a:cubicBezTo>
                    <a:cubicBezTo>
                      <a:pt x="202" y="229"/>
                      <a:pt x="191" y="234"/>
                      <a:pt x="184" y="241"/>
                    </a:cubicBezTo>
                    <a:cubicBezTo>
                      <a:pt x="179" y="246"/>
                      <a:pt x="176" y="251"/>
                      <a:pt x="174" y="259"/>
                    </a:cubicBezTo>
                    <a:cubicBezTo>
                      <a:pt x="174" y="262"/>
                      <a:pt x="174" y="266"/>
                      <a:pt x="174" y="269"/>
                    </a:cubicBezTo>
                    <a:cubicBezTo>
                      <a:pt x="173" y="292"/>
                      <a:pt x="186" y="317"/>
                      <a:pt x="187" y="342"/>
                    </a:cubicBezTo>
                    <a:cubicBezTo>
                      <a:pt x="187" y="352"/>
                      <a:pt x="184" y="362"/>
                      <a:pt x="178" y="370"/>
                    </a:cubicBezTo>
                    <a:cubicBezTo>
                      <a:pt x="166" y="388"/>
                      <a:pt x="147" y="395"/>
                      <a:pt x="131" y="403"/>
                    </a:cubicBezTo>
                    <a:cubicBezTo>
                      <a:pt x="114" y="412"/>
                      <a:pt x="101" y="419"/>
                      <a:pt x="97" y="432"/>
                    </a:cubicBezTo>
                    <a:cubicBezTo>
                      <a:pt x="96" y="436"/>
                      <a:pt x="95" y="440"/>
                      <a:pt x="95" y="445"/>
                    </a:cubicBezTo>
                    <a:cubicBezTo>
                      <a:pt x="95" y="463"/>
                      <a:pt x="106" y="485"/>
                      <a:pt x="106" y="510"/>
                    </a:cubicBezTo>
                    <a:cubicBezTo>
                      <a:pt x="106" y="519"/>
                      <a:pt x="104" y="529"/>
                      <a:pt x="99" y="539"/>
                    </a:cubicBezTo>
                    <a:cubicBezTo>
                      <a:pt x="91" y="554"/>
                      <a:pt x="77" y="565"/>
                      <a:pt x="63" y="574"/>
                    </a:cubicBezTo>
                    <a:cubicBezTo>
                      <a:pt x="49" y="583"/>
                      <a:pt x="35" y="591"/>
                      <a:pt x="26" y="601"/>
                    </a:cubicBezTo>
                    <a:cubicBezTo>
                      <a:pt x="21" y="608"/>
                      <a:pt x="17" y="615"/>
                      <a:pt x="16" y="624"/>
                    </a:cubicBezTo>
                    <a:cubicBezTo>
                      <a:pt x="16" y="626"/>
                      <a:pt x="16" y="627"/>
                      <a:pt x="16" y="629"/>
                    </a:cubicBezTo>
                    <a:cubicBezTo>
                      <a:pt x="15" y="645"/>
                      <a:pt x="25" y="658"/>
                      <a:pt x="35" y="671"/>
                    </a:cubicBezTo>
                    <a:cubicBezTo>
                      <a:pt x="46" y="684"/>
                      <a:pt x="58" y="698"/>
                      <a:pt x="59" y="718"/>
                    </a:cubicBezTo>
                    <a:cubicBezTo>
                      <a:pt x="59" y="719"/>
                      <a:pt x="59" y="720"/>
                      <a:pt x="59" y="721"/>
                    </a:cubicBezTo>
                    <a:cubicBezTo>
                      <a:pt x="57" y="737"/>
                      <a:pt x="50" y="754"/>
                      <a:pt x="44" y="771"/>
                    </a:cubicBezTo>
                    <a:cubicBezTo>
                      <a:pt x="38" y="788"/>
                      <a:pt x="32" y="804"/>
                      <a:pt x="32" y="818"/>
                    </a:cubicBezTo>
                    <a:cubicBezTo>
                      <a:pt x="32" y="824"/>
                      <a:pt x="33" y="829"/>
                      <a:pt x="35" y="835"/>
                    </a:cubicBezTo>
                    <a:cubicBezTo>
                      <a:pt x="40" y="845"/>
                      <a:pt x="50" y="851"/>
                      <a:pt x="63" y="856"/>
                    </a:cubicBezTo>
                    <a:cubicBezTo>
                      <a:pt x="76" y="862"/>
                      <a:pt x="90" y="865"/>
                      <a:pt x="102" y="872"/>
                    </a:cubicBezTo>
                    <a:cubicBezTo>
                      <a:pt x="110" y="877"/>
                      <a:pt x="117" y="885"/>
                      <a:pt x="118" y="895"/>
                    </a:cubicBezTo>
                    <a:cubicBezTo>
                      <a:pt x="119" y="898"/>
                      <a:pt x="119" y="900"/>
                      <a:pt x="119" y="903"/>
                    </a:cubicBezTo>
                    <a:cubicBezTo>
                      <a:pt x="119" y="925"/>
                      <a:pt x="108" y="948"/>
                      <a:pt x="109" y="969"/>
                    </a:cubicBezTo>
                    <a:cubicBezTo>
                      <a:pt x="109" y="980"/>
                      <a:pt x="111" y="990"/>
                      <a:pt x="118" y="1000"/>
                    </a:cubicBezTo>
                    <a:cubicBezTo>
                      <a:pt x="119" y="1001"/>
                      <a:pt x="119" y="1001"/>
                      <a:pt x="119" y="1001"/>
                    </a:cubicBezTo>
                    <a:cubicBezTo>
                      <a:pt x="126" y="1014"/>
                      <a:pt x="139" y="1018"/>
                      <a:pt x="157" y="1023"/>
                    </a:cubicBezTo>
                    <a:cubicBezTo>
                      <a:pt x="173" y="1027"/>
                      <a:pt x="193" y="1031"/>
                      <a:pt x="207" y="1047"/>
                    </a:cubicBezTo>
                    <a:cubicBezTo>
                      <a:pt x="216" y="1058"/>
                      <a:pt x="217" y="1072"/>
                      <a:pt x="217" y="1087"/>
                    </a:cubicBezTo>
                    <a:cubicBezTo>
                      <a:pt x="217" y="1098"/>
                      <a:pt x="216" y="1109"/>
                      <a:pt x="216" y="1118"/>
                    </a:cubicBezTo>
                    <a:cubicBezTo>
                      <a:pt x="216" y="1122"/>
                      <a:pt x="212" y="1126"/>
                      <a:pt x="208" y="1126"/>
                    </a:cubicBezTo>
                    <a:cubicBezTo>
                      <a:pt x="208" y="1126"/>
                      <a:pt x="208" y="1126"/>
                      <a:pt x="207" y="1126"/>
                    </a:cubicBezTo>
                  </a:path>
                </a:pathLst>
              </a:custGeom>
              <a:solidFill>
                <a:srgbClr val="8E8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Freeform 549"/>
              <p:cNvSpPr>
                <a:spLocks/>
              </p:cNvSpPr>
              <p:nvPr/>
            </p:nvSpPr>
            <p:spPr bwMode="auto">
              <a:xfrm>
                <a:off x="651" y="1809"/>
                <a:ext cx="148" cy="128"/>
              </a:xfrm>
              <a:custGeom>
                <a:avLst/>
                <a:gdLst>
                  <a:gd name="T0" fmla="*/ 0 w 59"/>
                  <a:gd name="T1" fmla="*/ 321 h 51"/>
                  <a:gd name="T2" fmla="*/ 213 w 59"/>
                  <a:gd name="T3" fmla="*/ 196 h 51"/>
                  <a:gd name="T4" fmla="*/ 371 w 59"/>
                  <a:gd name="T5" fmla="*/ 0 h 51"/>
                  <a:gd name="T6" fmla="*/ 176 w 59"/>
                  <a:gd name="T7" fmla="*/ 238 h 51"/>
                  <a:gd name="T8" fmla="*/ 0 w 59"/>
                  <a:gd name="T9" fmla="*/ 321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9" h="51">
                    <a:moveTo>
                      <a:pt x="0" y="51"/>
                    </a:moveTo>
                    <a:cubicBezTo>
                      <a:pt x="5" y="46"/>
                      <a:pt x="24" y="34"/>
                      <a:pt x="34" y="31"/>
                    </a:cubicBezTo>
                    <a:cubicBezTo>
                      <a:pt x="47" y="23"/>
                      <a:pt x="55" y="15"/>
                      <a:pt x="59" y="0"/>
                    </a:cubicBezTo>
                    <a:cubicBezTo>
                      <a:pt x="56" y="13"/>
                      <a:pt x="43" y="32"/>
                      <a:pt x="28" y="38"/>
                    </a:cubicBezTo>
                    <a:cubicBezTo>
                      <a:pt x="13" y="45"/>
                      <a:pt x="7" y="47"/>
                      <a:pt x="0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550"/>
              <p:cNvSpPr>
                <a:spLocks/>
              </p:cNvSpPr>
              <p:nvPr/>
            </p:nvSpPr>
            <p:spPr bwMode="auto">
              <a:xfrm>
                <a:off x="606" y="1649"/>
                <a:ext cx="230" cy="503"/>
              </a:xfrm>
              <a:custGeom>
                <a:avLst/>
                <a:gdLst>
                  <a:gd name="T0" fmla="*/ 25 w 92"/>
                  <a:gd name="T1" fmla="*/ 921 h 201"/>
                  <a:gd name="T2" fmla="*/ 425 w 92"/>
                  <a:gd name="T3" fmla="*/ 571 h 201"/>
                  <a:gd name="T4" fmla="*/ 370 w 92"/>
                  <a:gd name="T5" fmla="*/ 0 h 201"/>
                  <a:gd name="T6" fmla="*/ 513 w 92"/>
                  <a:gd name="T7" fmla="*/ 420 h 201"/>
                  <a:gd name="T8" fmla="*/ 188 w 92"/>
                  <a:gd name="T9" fmla="*/ 733 h 201"/>
                  <a:gd name="T10" fmla="*/ 38 w 92"/>
                  <a:gd name="T11" fmla="*/ 971 h 201"/>
                  <a:gd name="T12" fmla="*/ 100 w 92"/>
                  <a:gd name="T13" fmla="*/ 1259 h 201"/>
                  <a:gd name="T14" fmla="*/ 25 w 92"/>
                  <a:gd name="T15" fmla="*/ 921 h 2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2" h="201">
                    <a:moveTo>
                      <a:pt x="4" y="147"/>
                    </a:moveTo>
                    <a:cubicBezTo>
                      <a:pt x="0" y="110"/>
                      <a:pt x="44" y="116"/>
                      <a:pt x="68" y="91"/>
                    </a:cubicBezTo>
                    <a:cubicBezTo>
                      <a:pt x="90" y="71"/>
                      <a:pt x="74" y="21"/>
                      <a:pt x="59" y="0"/>
                    </a:cubicBezTo>
                    <a:cubicBezTo>
                      <a:pt x="70" y="12"/>
                      <a:pt x="92" y="34"/>
                      <a:pt x="82" y="67"/>
                    </a:cubicBezTo>
                    <a:cubicBezTo>
                      <a:pt x="72" y="101"/>
                      <a:pt x="49" y="106"/>
                      <a:pt x="30" y="117"/>
                    </a:cubicBezTo>
                    <a:cubicBezTo>
                      <a:pt x="15" y="127"/>
                      <a:pt x="5" y="135"/>
                      <a:pt x="6" y="155"/>
                    </a:cubicBezTo>
                    <a:cubicBezTo>
                      <a:pt x="8" y="175"/>
                      <a:pt x="16" y="201"/>
                      <a:pt x="16" y="201"/>
                    </a:cubicBezTo>
                    <a:cubicBezTo>
                      <a:pt x="5" y="171"/>
                      <a:pt x="4" y="154"/>
                      <a:pt x="4" y="147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551"/>
              <p:cNvSpPr>
                <a:spLocks/>
              </p:cNvSpPr>
              <p:nvPr/>
            </p:nvSpPr>
            <p:spPr bwMode="auto">
              <a:xfrm>
                <a:off x="346" y="842"/>
                <a:ext cx="690" cy="2932"/>
              </a:xfrm>
              <a:custGeom>
                <a:avLst/>
                <a:gdLst>
                  <a:gd name="T0" fmla="*/ 1270 w 276"/>
                  <a:gd name="T1" fmla="*/ 250 h 1173"/>
                  <a:gd name="T2" fmla="*/ 913 w 276"/>
                  <a:gd name="T3" fmla="*/ 1100 h 1173"/>
                  <a:gd name="T4" fmla="*/ 538 w 276"/>
                  <a:gd name="T5" fmla="*/ 1930 h 1173"/>
                  <a:gd name="T6" fmla="*/ 425 w 276"/>
                  <a:gd name="T7" fmla="*/ 2487 h 1173"/>
                  <a:gd name="T8" fmla="*/ 620 w 276"/>
                  <a:gd name="T9" fmla="*/ 3192 h 1173"/>
                  <a:gd name="T10" fmla="*/ 1525 w 276"/>
                  <a:gd name="T11" fmla="*/ 4837 h 1173"/>
                  <a:gd name="T12" fmla="*/ 1525 w 276"/>
                  <a:gd name="T13" fmla="*/ 4837 h 1173"/>
                  <a:gd name="T14" fmla="*/ 1725 w 276"/>
                  <a:gd name="T15" fmla="*/ 5587 h 1173"/>
                  <a:gd name="T16" fmla="*/ 1725 w 276"/>
                  <a:gd name="T17" fmla="*/ 5674 h 1173"/>
                  <a:gd name="T18" fmla="*/ 1625 w 276"/>
                  <a:gd name="T19" fmla="*/ 6174 h 1173"/>
                  <a:gd name="T20" fmla="*/ 1438 w 276"/>
                  <a:gd name="T21" fmla="*/ 6749 h 1173"/>
                  <a:gd name="T22" fmla="*/ 1288 w 276"/>
                  <a:gd name="T23" fmla="*/ 7174 h 1173"/>
                  <a:gd name="T24" fmla="*/ 858 w 276"/>
                  <a:gd name="T25" fmla="*/ 7124 h 1173"/>
                  <a:gd name="T26" fmla="*/ 938 w 276"/>
                  <a:gd name="T27" fmla="*/ 6904 h 1173"/>
                  <a:gd name="T28" fmla="*/ 1213 w 276"/>
                  <a:gd name="T29" fmla="*/ 6061 h 1173"/>
                  <a:gd name="T30" fmla="*/ 1300 w 276"/>
                  <a:gd name="T31" fmla="*/ 5642 h 1173"/>
                  <a:gd name="T32" fmla="*/ 1300 w 276"/>
                  <a:gd name="T33" fmla="*/ 5587 h 1173"/>
                  <a:gd name="T34" fmla="*/ 1170 w 276"/>
                  <a:gd name="T35" fmla="*/ 5062 h 1173"/>
                  <a:gd name="T36" fmla="*/ 1170 w 276"/>
                  <a:gd name="T37" fmla="*/ 5062 h 1173"/>
                  <a:gd name="T38" fmla="*/ 1163 w 276"/>
                  <a:gd name="T39" fmla="*/ 5054 h 1173"/>
                  <a:gd name="T40" fmla="*/ 238 w 276"/>
                  <a:gd name="T41" fmla="*/ 3374 h 1173"/>
                  <a:gd name="T42" fmla="*/ 0 w 276"/>
                  <a:gd name="T43" fmla="*/ 2487 h 1173"/>
                  <a:gd name="T44" fmla="*/ 138 w 276"/>
                  <a:gd name="T45" fmla="*/ 1787 h 1173"/>
                  <a:gd name="T46" fmla="*/ 533 w 276"/>
                  <a:gd name="T47" fmla="*/ 912 h 1173"/>
                  <a:gd name="T48" fmla="*/ 883 w 276"/>
                  <a:gd name="T49" fmla="*/ 137 h 1173"/>
                  <a:gd name="T50" fmla="*/ 1270 w 276"/>
                  <a:gd name="T51" fmla="*/ 250 h 117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76" h="1173">
                    <a:moveTo>
                      <a:pt x="203" y="40"/>
                    </a:moveTo>
                    <a:cubicBezTo>
                      <a:pt x="189" y="81"/>
                      <a:pt x="170" y="125"/>
                      <a:pt x="146" y="176"/>
                    </a:cubicBezTo>
                    <a:cubicBezTo>
                      <a:pt x="119" y="231"/>
                      <a:pt x="99" y="274"/>
                      <a:pt x="86" y="309"/>
                    </a:cubicBezTo>
                    <a:cubicBezTo>
                      <a:pt x="74" y="345"/>
                      <a:pt x="68" y="372"/>
                      <a:pt x="68" y="398"/>
                    </a:cubicBezTo>
                    <a:cubicBezTo>
                      <a:pt x="68" y="430"/>
                      <a:pt x="77" y="463"/>
                      <a:pt x="99" y="511"/>
                    </a:cubicBezTo>
                    <a:cubicBezTo>
                      <a:pt x="147" y="614"/>
                      <a:pt x="211" y="719"/>
                      <a:pt x="244" y="774"/>
                    </a:cubicBezTo>
                    <a:cubicBezTo>
                      <a:pt x="244" y="774"/>
                      <a:pt x="244" y="774"/>
                      <a:pt x="244" y="774"/>
                    </a:cubicBezTo>
                    <a:cubicBezTo>
                      <a:pt x="270" y="815"/>
                      <a:pt x="276" y="862"/>
                      <a:pt x="276" y="894"/>
                    </a:cubicBezTo>
                    <a:cubicBezTo>
                      <a:pt x="276" y="899"/>
                      <a:pt x="276" y="904"/>
                      <a:pt x="276" y="908"/>
                    </a:cubicBezTo>
                    <a:cubicBezTo>
                      <a:pt x="274" y="932"/>
                      <a:pt x="268" y="959"/>
                      <a:pt x="260" y="988"/>
                    </a:cubicBezTo>
                    <a:cubicBezTo>
                      <a:pt x="252" y="1017"/>
                      <a:pt x="241" y="1049"/>
                      <a:pt x="230" y="1080"/>
                    </a:cubicBezTo>
                    <a:cubicBezTo>
                      <a:pt x="223" y="1103"/>
                      <a:pt x="214" y="1126"/>
                      <a:pt x="206" y="1148"/>
                    </a:cubicBezTo>
                    <a:cubicBezTo>
                      <a:pt x="197" y="1173"/>
                      <a:pt x="132" y="1156"/>
                      <a:pt x="137" y="1140"/>
                    </a:cubicBezTo>
                    <a:cubicBezTo>
                      <a:pt x="141" y="1129"/>
                      <a:pt x="146" y="1117"/>
                      <a:pt x="150" y="1105"/>
                    </a:cubicBezTo>
                    <a:cubicBezTo>
                      <a:pt x="166" y="1058"/>
                      <a:pt x="183" y="1010"/>
                      <a:pt x="194" y="970"/>
                    </a:cubicBezTo>
                    <a:cubicBezTo>
                      <a:pt x="202" y="943"/>
                      <a:pt x="207" y="920"/>
                      <a:pt x="208" y="903"/>
                    </a:cubicBezTo>
                    <a:cubicBezTo>
                      <a:pt x="208" y="901"/>
                      <a:pt x="208" y="897"/>
                      <a:pt x="208" y="894"/>
                    </a:cubicBezTo>
                    <a:cubicBezTo>
                      <a:pt x="209" y="871"/>
                      <a:pt x="202" y="833"/>
                      <a:pt x="187" y="810"/>
                    </a:cubicBezTo>
                    <a:cubicBezTo>
                      <a:pt x="187" y="810"/>
                      <a:pt x="187" y="810"/>
                      <a:pt x="187" y="810"/>
                    </a:cubicBezTo>
                    <a:cubicBezTo>
                      <a:pt x="186" y="809"/>
                      <a:pt x="186" y="809"/>
                      <a:pt x="186" y="809"/>
                    </a:cubicBezTo>
                    <a:cubicBezTo>
                      <a:pt x="152" y="754"/>
                      <a:pt x="88" y="647"/>
                      <a:pt x="38" y="540"/>
                    </a:cubicBezTo>
                    <a:cubicBezTo>
                      <a:pt x="14" y="488"/>
                      <a:pt x="0" y="444"/>
                      <a:pt x="0" y="398"/>
                    </a:cubicBezTo>
                    <a:cubicBezTo>
                      <a:pt x="0" y="362"/>
                      <a:pt x="8" y="326"/>
                      <a:pt x="22" y="286"/>
                    </a:cubicBezTo>
                    <a:cubicBezTo>
                      <a:pt x="37" y="246"/>
                      <a:pt x="58" y="202"/>
                      <a:pt x="85" y="146"/>
                    </a:cubicBezTo>
                    <a:cubicBezTo>
                      <a:pt x="104" y="107"/>
                      <a:pt x="129" y="53"/>
                      <a:pt x="141" y="22"/>
                    </a:cubicBezTo>
                    <a:cubicBezTo>
                      <a:pt x="150" y="0"/>
                      <a:pt x="209" y="15"/>
                      <a:pt x="203" y="40"/>
                    </a:cubicBezTo>
                  </a:path>
                </a:pathLst>
              </a:custGeom>
              <a:solidFill>
                <a:srgbClr val="C6CE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552"/>
              <p:cNvSpPr>
                <a:spLocks/>
              </p:cNvSpPr>
              <p:nvPr/>
            </p:nvSpPr>
            <p:spPr bwMode="auto">
              <a:xfrm>
                <a:off x="458" y="1667"/>
                <a:ext cx="233" cy="680"/>
              </a:xfrm>
              <a:custGeom>
                <a:avLst/>
                <a:gdLst>
                  <a:gd name="T0" fmla="*/ 170 w 93"/>
                  <a:gd name="T1" fmla="*/ 0 h 272"/>
                  <a:gd name="T2" fmla="*/ 195 w 93"/>
                  <a:gd name="T3" fmla="*/ 863 h 272"/>
                  <a:gd name="T4" fmla="*/ 584 w 93"/>
                  <a:gd name="T5" fmla="*/ 1700 h 272"/>
                  <a:gd name="T6" fmla="*/ 83 w 93"/>
                  <a:gd name="T7" fmla="*/ 758 h 272"/>
                  <a:gd name="T8" fmla="*/ 170 w 93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272">
                    <a:moveTo>
                      <a:pt x="27" y="0"/>
                    </a:moveTo>
                    <a:cubicBezTo>
                      <a:pt x="21" y="45"/>
                      <a:pt x="8" y="72"/>
                      <a:pt x="31" y="138"/>
                    </a:cubicBezTo>
                    <a:cubicBezTo>
                      <a:pt x="57" y="206"/>
                      <a:pt x="93" y="272"/>
                      <a:pt x="93" y="272"/>
                    </a:cubicBezTo>
                    <a:cubicBezTo>
                      <a:pt x="93" y="272"/>
                      <a:pt x="21" y="170"/>
                      <a:pt x="13" y="121"/>
                    </a:cubicBezTo>
                    <a:cubicBezTo>
                      <a:pt x="0" y="37"/>
                      <a:pt x="27" y="0"/>
                      <a:pt x="27" y="0"/>
                    </a:cubicBezTo>
                  </a:path>
                </a:pathLst>
              </a:custGeom>
              <a:solidFill>
                <a:srgbClr val="99A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553"/>
              <p:cNvSpPr>
                <a:spLocks/>
              </p:cNvSpPr>
              <p:nvPr/>
            </p:nvSpPr>
            <p:spPr bwMode="auto">
              <a:xfrm>
                <a:off x="824" y="3342"/>
                <a:ext cx="152" cy="182"/>
              </a:xfrm>
              <a:custGeom>
                <a:avLst/>
                <a:gdLst>
                  <a:gd name="T0" fmla="*/ 0 w 61"/>
                  <a:gd name="T1" fmla="*/ 67 h 73"/>
                  <a:gd name="T2" fmla="*/ 237 w 61"/>
                  <a:gd name="T3" fmla="*/ 454 h 73"/>
                  <a:gd name="T4" fmla="*/ 379 w 61"/>
                  <a:gd name="T5" fmla="*/ 0 h 73"/>
                  <a:gd name="T6" fmla="*/ 204 w 61"/>
                  <a:gd name="T7" fmla="*/ 254 h 7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73">
                    <a:moveTo>
                      <a:pt x="0" y="11"/>
                    </a:moveTo>
                    <a:cubicBezTo>
                      <a:pt x="38" y="73"/>
                      <a:pt x="38" y="73"/>
                      <a:pt x="38" y="73"/>
                    </a:cubicBezTo>
                    <a:cubicBezTo>
                      <a:pt x="48" y="49"/>
                      <a:pt x="56" y="15"/>
                      <a:pt x="61" y="0"/>
                    </a:cubicBezTo>
                    <a:cubicBezTo>
                      <a:pt x="51" y="16"/>
                      <a:pt x="38" y="42"/>
                      <a:pt x="33" y="41"/>
                    </a:cubicBezTo>
                  </a:path>
                </a:pathLst>
              </a:custGeom>
              <a:solidFill>
                <a:srgbClr val="99A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554"/>
              <p:cNvSpPr>
                <a:spLocks/>
              </p:cNvSpPr>
              <p:nvPr/>
            </p:nvSpPr>
            <p:spPr bwMode="auto">
              <a:xfrm>
                <a:off x="711" y="3584"/>
                <a:ext cx="120" cy="158"/>
              </a:xfrm>
              <a:custGeom>
                <a:avLst/>
                <a:gdLst>
                  <a:gd name="T0" fmla="*/ 70 w 48"/>
                  <a:gd name="T1" fmla="*/ 0 h 63"/>
                  <a:gd name="T2" fmla="*/ 300 w 48"/>
                  <a:gd name="T3" fmla="*/ 364 h 63"/>
                  <a:gd name="T4" fmla="*/ 0 w 48"/>
                  <a:gd name="T5" fmla="*/ 313 h 63"/>
                  <a:gd name="T6" fmla="*/ 133 w 48"/>
                  <a:gd name="T7" fmla="*/ 258 h 63"/>
                  <a:gd name="T8" fmla="*/ 70 w 48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63">
                    <a:moveTo>
                      <a:pt x="11" y="0"/>
                    </a:moveTo>
                    <a:cubicBezTo>
                      <a:pt x="48" y="58"/>
                      <a:pt x="48" y="58"/>
                      <a:pt x="48" y="58"/>
                    </a:cubicBezTo>
                    <a:cubicBezTo>
                      <a:pt x="48" y="58"/>
                      <a:pt x="12" y="63"/>
                      <a:pt x="0" y="50"/>
                    </a:cubicBezTo>
                    <a:cubicBezTo>
                      <a:pt x="15" y="55"/>
                      <a:pt x="21" y="53"/>
                      <a:pt x="21" y="41"/>
                    </a:cubicBezTo>
                    <a:cubicBezTo>
                      <a:pt x="22" y="28"/>
                      <a:pt x="11" y="0"/>
                      <a:pt x="11" y="0"/>
                    </a:cubicBezTo>
                  </a:path>
                </a:pathLst>
              </a:custGeom>
              <a:solidFill>
                <a:srgbClr val="99A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Freeform 555"/>
              <p:cNvSpPr>
                <a:spLocks/>
              </p:cNvSpPr>
              <p:nvPr/>
            </p:nvSpPr>
            <p:spPr bwMode="auto">
              <a:xfrm>
                <a:off x="819" y="2692"/>
                <a:ext cx="197" cy="365"/>
              </a:xfrm>
              <a:custGeom>
                <a:avLst/>
                <a:gdLst>
                  <a:gd name="T0" fmla="*/ 0 w 79"/>
                  <a:gd name="T1" fmla="*/ 438 h 146"/>
                  <a:gd name="T2" fmla="*/ 204 w 79"/>
                  <a:gd name="T3" fmla="*/ 0 h 146"/>
                  <a:gd name="T4" fmla="*/ 491 w 79"/>
                  <a:gd name="T5" fmla="*/ 838 h 146"/>
                  <a:gd name="T6" fmla="*/ 162 w 79"/>
                  <a:gd name="T7" fmla="*/ 288 h 146"/>
                  <a:gd name="T8" fmla="*/ 130 w 79"/>
                  <a:gd name="T9" fmla="*/ 913 h 146"/>
                  <a:gd name="T10" fmla="*/ 0 w 79"/>
                  <a:gd name="T11" fmla="*/ 438 h 1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9" h="146">
                    <a:moveTo>
                      <a:pt x="0" y="7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78" y="63"/>
                      <a:pt x="79" y="134"/>
                    </a:cubicBezTo>
                    <a:cubicBezTo>
                      <a:pt x="76" y="105"/>
                      <a:pt x="44" y="24"/>
                      <a:pt x="26" y="46"/>
                    </a:cubicBezTo>
                    <a:cubicBezTo>
                      <a:pt x="16" y="58"/>
                      <a:pt x="24" y="122"/>
                      <a:pt x="21" y="146"/>
                    </a:cubicBezTo>
                    <a:cubicBezTo>
                      <a:pt x="20" y="116"/>
                      <a:pt x="3" y="73"/>
                      <a:pt x="0" y="70"/>
                    </a:cubicBezTo>
                  </a:path>
                </a:pathLst>
              </a:custGeom>
              <a:solidFill>
                <a:srgbClr val="99A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556"/>
              <p:cNvSpPr>
                <a:spLocks/>
              </p:cNvSpPr>
              <p:nvPr/>
            </p:nvSpPr>
            <p:spPr bwMode="auto">
              <a:xfrm>
                <a:off x="624" y="2209"/>
                <a:ext cx="165" cy="478"/>
              </a:xfrm>
              <a:custGeom>
                <a:avLst/>
                <a:gdLst>
                  <a:gd name="T0" fmla="*/ 0 w 66"/>
                  <a:gd name="T1" fmla="*/ 0 h 191"/>
                  <a:gd name="T2" fmla="*/ 413 w 66"/>
                  <a:gd name="T3" fmla="*/ 758 h 191"/>
                  <a:gd name="T4" fmla="*/ 220 w 66"/>
                  <a:gd name="T5" fmla="*/ 1196 h 191"/>
                  <a:gd name="T6" fmla="*/ 313 w 66"/>
                  <a:gd name="T7" fmla="*/ 771 h 191"/>
                  <a:gd name="T8" fmla="*/ 0 w 66"/>
                  <a:gd name="T9" fmla="*/ 0 h 1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191">
                    <a:moveTo>
                      <a:pt x="0" y="0"/>
                    </a:moveTo>
                    <a:cubicBezTo>
                      <a:pt x="16" y="35"/>
                      <a:pt x="49" y="97"/>
                      <a:pt x="66" y="121"/>
                    </a:cubicBezTo>
                    <a:cubicBezTo>
                      <a:pt x="63" y="131"/>
                      <a:pt x="35" y="191"/>
                      <a:pt x="35" y="191"/>
                    </a:cubicBezTo>
                    <a:cubicBezTo>
                      <a:pt x="42" y="166"/>
                      <a:pt x="53" y="143"/>
                      <a:pt x="50" y="123"/>
                    </a:cubicBezTo>
                    <a:cubicBezTo>
                      <a:pt x="48" y="103"/>
                      <a:pt x="0" y="0"/>
                      <a:pt x="0" y="0"/>
                    </a:cubicBezTo>
                  </a:path>
                </a:pathLst>
              </a:custGeom>
              <a:solidFill>
                <a:srgbClr val="99A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557"/>
              <p:cNvSpPr>
                <a:spLocks/>
              </p:cNvSpPr>
              <p:nvPr/>
            </p:nvSpPr>
            <p:spPr bwMode="auto">
              <a:xfrm>
                <a:off x="356" y="884"/>
                <a:ext cx="650" cy="2853"/>
              </a:xfrm>
              <a:custGeom>
                <a:avLst/>
                <a:gdLst>
                  <a:gd name="T0" fmla="*/ 1108 w 260"/>
                  <a:gd name="T1" fmla="*/ 7064 h 1141"/>
                  <a:gd name="T2" fmla="*/ 1063 w 260"/>
                  <a:gd name="T3" fmla="*/ 6834 h 1141"/>
                  <a:gd name="T4" fmla="*/ 1020 w 260"/>
                  <a:gd name="T5" fmla="*/ 6521 h 1141"/>
                  <a:gd name="T6" fmla="*/ 1513 w 260"/>
                  <a:gd name="T7" fmla="*/ 6021 h 1141"/>
                  <a:gd name="T8" fmla="*/ 1438 w 260"/>
                  <a:gd name="T9" fmla="*/ 5726 h 1141"/>
                  <a:gd name="T10" fmla="*/ 1288 w 260"/>
                  <a:gd name="T11" fmla="*/ 5396 h 1141"/>
                  <a:gd name="T12" fmla="*/ 1445 w 260"/>
                  <a:gd name="T13" fmla="*/ 4863 h 1141"/>
                  <a:gd name="T14" fmla="*/ 1363 w 260"/>
                  <a:gd name="T15" fmla="*/ 4696 h 1141"/>
                  <a:gd name="T16" fmla="*/ 883 w 260"/>
                  <a:gd name="T17" fmla="*/ 4476 h 1141"/>
                  <a:gd name="T18" fmla="*/ 863 w 260"/>
                  <a:gd name="T19" fmla="*/ 3908 h 1141"/>
                  <a:gd name="T20" fmla="*/ 608 w 260"/>
                  <a:gd name="T21" fmla="*/ 3638 h 1141"/>
                  <a:gd name="T22" fmla="*/ 245 w 260"/>
                  <a:gd name="T23" fmla="*/ 3301 h 1141"/>
                  <a:gd name="T24" fmla="*/ 383 w 260"/>
                  <a:gd name="T25" fmla="*/ 2845 h 1141"/>
                  <a:gd name="T26" fmla="*/ 183 w 260"/>
                  <a:gd name="T27" fmla="*/ 2563 h 1141"/>
                  <a:gd name="T28" fmla="*/ 208 w 260"/>
                  <a:gd name="T29" fmla="*/ 1850 h 1141"/>
                  <a:gd name="T30" fmla="*/ 520 w 260"/>
                  <a:gd name="T31" fmla="*/ 1525 h 1141"/>
                  <a:gd name="T32" fmla="*/ 420 w 260"/>
                  <a:gd name="T33" fmla="*/ 1088 h 1141"/>
                  <a:gd name="T34" fmla="*/ 608 w 260"/>
                  <a:gd name="T35" fmla="*/ 745 h 1141"/>
                  <a:gd name="T36" fmla="*/ 1025 w 260"/>
                  <a:gd name="T37" fmla="*/ 470 h 1141"/>
                  <a:gd name="T38" fmla="*/ 970 w 260"/>
                  <a:gd name="T39" fmla="*/ 70 h 1141"/>
                  <a:gd name="T40" fmla="*/ 1070 w 260"/>
                  <a:gd name="T41" fmla="*/ 45 h 1141"/>
                  <a:gd name="T42" fmla="*/ 1120 w 260"/>
                  <a:gd name="T43" fmla="*/ 508 h 1141"/>
                  <a:gd name="T44" fmla="*/ 658 w 260"/>
                  <a:gd name="T45" fmla="*/ 825 h 1141"/>
                  <a:gd name="T46" fmla="*/ 520 w 260"/>
                  <a:gd name="T47" fmla="*/ 1088 h 1141"/>
                  <a:gd name="T48" fmla="*/ 620 w 260"/>
                  <a:gd name="T49" fmla="*/ 1525 h 1141"/>
                  <a:gd name="T50" fmla="*/ 263 w 260"/>
                  <a:gd name="T51" fmla="*/ 1933 h 1141"/>
                  <a:gd name="T52" fmla="*/ 258 w 260"/>
                  <a:gd name="T53" fmla="*/ 2495 h 1141"/>
                  <a:gd name="T54" fmla="*/ 483 w 260"/>
                  <a:gd name="T55" fmla="*/ 2845 h 1141"/>
                  <a:gd name="T56" fmla="*/ 345 w 260"/>
                  <a:gd name="T57" fmla="*/ 3301 h 1141"/>
                  <a:gd name="T58" fmla="*/ 650 w 260"/>
                  <a:gd name="T59" fmla="*/ 3546 h 1141"/>
                  <a:gd name="T60" fmla="*/ 963 w 260"/>
                  <a:gd name="T61" fmla="*/ 3908 h 1141"/>
                  <a:gd name="T62" fmla="*/ 958 w 260"/>
                  <a:gd name="T63" fmla="*/ 4421 h 1141"/>
                  <a:gd name="T64" fmla="*/ 1413 w 260"/>
                  <a:gd name="T65" fmla="*/ 4613 h 1141"/>
                  <a:gd name="T66" fmla="*/ 1545 w 260"/>
                  <a:gd name="T67" fmla="*/ 4863 h 1141"/>
                  <a:gd name="T68" fmla="*/ 1388 w 260"/>
                  <a:gd name="T69" fmla="*/ 5396 h 1141"/>
                  <a:gd name="T70" fmla="*/ 1520 w 260"/>
                  <a:gd name="T71" fmla="*/ 5671 h 1141"/>
                  <a:gd name="T72" fmla="*/ 1613 w 260"/>
                  <a:gd name="T73" fmla="*/ 6046 h 1141"/>
                  <a:gd name="T74" fmla="*/ 1113 w 260"/>
                  <a:gd name="T75" fmla="*/ 6559 h 1141"/>
                  <a:gd name="T76" fmla="*/ 1158 w 260"/>
                  <a:gd name="T77" fmla="*/ 6784 h 1141"/>
                  <a:gd name="T78" fmla="*/ 1208 w 260"/>
                  <a:gd name="T79" fmla="*/ 7096 h 1141"/>
                  <a:gd name="T80" fmla="*/ 1145 w 260"/>
                  <a:gd name="T81" fmla="*/ 7126 h 11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60" h="1141">
                    <a:moveTo>
                      <a:pt x="183" y="1140"/>
                    </a:moveTo>
                    <a:cubicBezTo>
                      <a:pt x="178" y="1139"/>
                      <a:pt x="176" y="1135"/>
                      <a:pt x="177" y="1130"/>
                    </a:cubicBezTo>
                    <a:cubicBezTo>
                      <a:pt x="178" y="1126"/>
                      <a:pt x="179" y="1123"/>
                      <a:pt x="179" y="1120"/>
                    </a:cubicBezTo>
                    <a:cubicBezTo>
                      <a:pt x="179" y="1110"/>
                      <a:pt x="175" y="1102"/>
                      <a:pt x="170" y="1093"/>
                    </a:cubicBezTo>
                    <a:cubicBezTo>
                      <a:pt x="166" y="1083"/>
                      <a:pt x="160" y="1073"/>
                      <a:pt x="160" y="1059"/>
                    </a:cubicBezTo>
                    <a:cubicBezTo>
                      <a:pt x="160" y="1054"/>
                      <a:pt x="161" y="1049"/>
                      <a:pt x="163" y="1043"/>
                    </a:cubicBezTo>
                    <a:cubicBezTo>
                      <a:pt x="170" y="1023"/>
                      <a:pt x="190" y="1011"/>
                      <a:pt x="207" y="999"/>
                    </a:cubicBezTo>
                    <a:cubicBezTo>
                      <a:pt x="225" y="987"/>
                      <a:pt x="240" y="976"/>
                      <a:pt x="242" y="963"/>
                    </a:cubicBezTo>
                    <a:cubicBezTo>
                      <a:pt x="243" y="960"/>
                      <a:pt x="244" y="957"/>
                      <a:pt x="244" y="954"/>
                    </a:cubicBezTo>
                    <a:cubicBezTo>
                      <a:pt x="244" y="941"/>
                      <a:pt x="238" y="929"/>
                      <a:pt x="230" y="916"/>
                    </a:cubicBezTo>
                    <a:cubicBezTo>
                      <a:pt x="222" y="902"/>
                      <a:pt x="212" y="889"/>
                      <a:pt x="208" y="874"/>
                    </a:cubicBezTo>
                    <a:cubicBezTo>
                      <a:pt x="206" y="871"/>
                      <a:pt x="206" y="867"/>
                      <a:pt x="206" y="863"/>
                    </a:cubicBezTo>
                    <a:cubicBezTo>
                      <a:pt x="206" y="848"/>
                      <a:pt x="213" y="834"/>
                      <a:pt x="219" y="820"/>
                    </a:cubicBezTo>
                    <a:cubicBezTo>
                      <a:pt x="225" y="805"/>
                      <a:pt x="231" y="791"/>
                      <a:pt x="231" y="778"/>
                    </a:cubicBezTo>
                    <a:cubicBezTo>
                      <a:pt x="231" y="774"/>
                      <a:pt x="230" y="771"/>
                      <a:pt x="230" y="767"/>
                    </a:cubicBezTo>
                    <a:cubicBezTo>
                      <a:pt x="227" y="759"/>
                      <a:pt x="224" y="755"/>
                      <a:pt x="218" y="751"/>
                    </a:cubicBezTo>
                    <a:cubicBezTo>
                      <a:pt x="212" y="747"/>
                      <a:pt x="203" y="745"/>
                      <a:pt x="194" y="742"/>
                    </a:cubicBezTo>
                    <a:cubicBezTo>
                      <a:pt x="176" y="737"/>
                      <a:pt x="154" y="734"/>
                      <a:pt x="141" y="716"/>
                    </a:cubicBezTo>
                    <a:cubicBezTo>
                      <a:pt x="133" y="707"/>
                      <a:pt x="131" y="695"/>
                      <a:pt x="131" y="685"/>
                    </a:cubicBezTo>
                    <a:cubicBezTo>
                      <a:pt x="131" y="663"/>
                      <a:pt x="139" y="642"/>
                      <a:pt x="138" y="625"/>
                    </a:cubicBezTo>
                    <a:cubicBezTo>
                      <a:pt x="138" y="619"/>
                      <a:pt x="137" y="613"/>
                      <a:pt x="135" y="609"/>
                    </a:cubicBezTo>
                    <a:cubicBezTo>
                      <a:pt x="129" y="597"/>
                      <a:pt x="115" y="589"/>
                      <a:pt x="97" y="582"/>
                    </a:cubicBezTo>
                    <a:cubicBezTo>
                      <a:pt x="80" y="574"/>
                      <a:pt x="60" y="567"/>
                      <a:pt x="47" y="551"/>
                    </a:cubicBezTo>
                    <a:cubicBezTo>
                      <a:pt x="42" y="544"/>
                      <a:pt x="39" y="536"/>
                      <a:pt x="39" y="528"/>
                    </a:cubicBezTo>
                    <a:cubicBezTo>
                      <a:pt x="40" y="514"/>
                      <a:pt x="46" y="501"/>
                      <a:pt x="51" y="488"/>
                    </a:cubicBezTo>
                    <a:cubicBezTo>
                      <a:pt x="56" y="476"/>
                      <a:pt x="61" y="464"/>
                      <a:pt x="61" y="455"/>
                    </a:cubicBezTo>
                    <a:cubicBezTo>
                      <a:pt x="61" y="453"/>
                      <a:pt x="61" y="451"/>
                      <a:pt x="61" y="450"/>
                    </a:cubicBezTo>
                    <a:cubicBezTo>
                      <a:pt x="57" y="437"/>
                      <a:pt x="44" y="425"/>
                      <a:pt x="29" y="410"/>
                    </a:cubicBezTo>
                    <a:cubicBezTo>
                      <a:pt x="15" y="396"/>
                      <a:pt x="0" y="377"/>
                      <a:pt x="0" y="351"/>
                    </a:cubicBezTo>
                    <a:cubicBezTo>
                      <a:pt x="0" y="324"/>
                      <a:pt x="16" y="308"/>
                      <a:pt x="33" y="296"/>
                    </a:cubicBezTo>
                    <a:cubicBezTo>
                      <a:pt x="50" y="284"/>
                      <a:pt x="68" y="275"/>
                      <a:pt x="78" y="260"/>
                    </a:cubicBezTo>
                    <a:cubicBezTo>
                      <a:pt x="81" y="255"/>
                      <a:pt x="83" y="250"/>
                      <a:pt x="83" y="244"/>
                    </a:cubicBezTo>
                    <a:cubicBezTo>
                      <a:pt x="83" y="236"/>
                      <a:pt x="79" y="225"/>
                      <a:pt x="75" y="213"/>
                    </a:cubicBezTo>
                    <a:cubicBezTo>
                      <a:pt x="71" y="202"/>
                      <a:pt x="67" y="188"/>
                      <a:pt x="67" y="174"/>
                    </a:cubicBezTo>
                    <a:cubicBezTo>
                      <a:pt x="67" y="164"/>
                      <a:pt x="69" y="153"/>
                      <a:pt x="74" y="142"/>
                    </a:cubicBezTo>
                    <a:cubicBezTo>
                      <a:pt x="80" y="131"/>
                      <a:pt x="88" y="124"/>
                      <a:pt x="97" y="119"/>
                    </a:cubicBezTo>
                    <a:cubicBezTo>
                      <a:pt x="105" y="114"/>
                      <a:pt x="114" y="111"/>
                      <a:pt x="123" y="108"/>
                    </a:cubicBezTo>
                    <a:cubicBezTo>
                      <a:pt x="140" y="102"/>
                      <a:pt x="154" y="97"/>
                      <a:pt x="164" y="75"/>
                    </a:cubicBezTo>
                    <a:cubicBezTo>
                      <a:pt x="166" y="69"/>
                      <a:pt x="167" y="64"/>
                      <a:pt x="167" y="59"/>
                    </a:cubicBezTo>
                    <a:cubicBezTo>
                      <a:pt x="167" y="45"/>
                      <a:pt x="160" y="30"/>
                      <a:pt x="155" y="11"/>
                    </a:cubicBezTo>
                    <a:cubicBezTo>
                      <a:pt x="154" y="7"/>
                      <a:pt x="157" y="2"/>
                      <a:pt x="161" y="1"/>
                    </a:cubicBezTo>
                    <a:cubicBezTo>
                      <a:pt x="166" y="0"/>
                      <a:pt x="170" y="3"/>
                      <a:pt x="171" y="7"/>
                    </a:cubicBezTo>
                    <a:cubicBezTo>
                      <a:pt x="175" y="24"/>
                      <a:pt x="183" y="40"/>
                      <a:pt x="183" y="59"/>
                    </a:cubicBezTo>
                    <a:cubicBezTo>
                      <a:pt x="183" y="66"/>
                      <a:pt x="182" y="74"/>
                      <a:pt x="179" y="81"/>
                    </a:cubicBezTo>
                    <a:cubicBezTo>
                      <a:pt x="170" y="102"/>
                      <a:pt x="155" y="112"/>
                      <a:pt x="142" y="118"/>
                    </a:cubicBezTo>
                    <a:cubicBezTo>
                      <a:pt x="128" y="124"/>
                      <a:pt x="115" y="127"/>
                      <a:pt x="105" y="132"/>
                    </a:cubicBezTo>
                    <a:cubicBezTo>
                      <a:pt x="98" y="136"/>
                      <a:pt x="93" y="141"/>
                      <a:pt x="88" y="150"/>
                    </a:cubicBezTo>
                    <a:cubicBezTo>
                      <a:pt x="84" y="158"/>
                      <a:pt x="83" y="166"/>
                      <a:pt x="83" y="174"/>
                    </a:cubicBezTo>
                    <a:cubicBezTo>
                      <a:pt x="83" y="185"/>
                      <a:pt x="86" y="197"/>
                      <a:pt x="90" y="208"/>
                    </a:cubicBezTo>
                    <a:cubicBezTo>
                      <a:pt x="94" y="220"/>
                      <a:pt x="98" y="232"/>
                      <a:pt x="99" y="244"/>
                    </a:cubicBezTo>
                    <a:cubicBezTo>
                      <a:pt x="99" y="253"/>
                      <a:pt x="96" y="261"/>
                      <a:pt x="91" y="269"/>
                    </a:cubicBezTo>
                    <a:cubicBezTo>
                      <a:pt x="78" y="288"/>
                      <a:pt x="58" y="298"/>
                      <a:pt x="42" y="309"/>
                    </a:cubicBezTo>
                    <a:cubicBezTo>
                      <a:pt x="27" y="320"/>
                      <a:pt x="16" y="331"/>
                      <a:pt x="16" y="351"/>
                    </a:cubicBezTo>
                    <a:cubicBezTo>
                      <a:pt x="16" y="371"/>
                      <a:pt x="27" y="385"/>
                      <a:pt x="41" y="399"/>
                    </a:cubicBezTo>
                    <a:cubicBezTo>
                      <a:pt x="54" y="413"/>
                      <a:pt x="70" y="426"/>
                      <a:pt x="76" y="445"/>
                    </a:cubicBezTo>
                    <a:cubicBezTo>
                      <a:pt x="77" y="449"/>
                      <a:pt x="77" y="452"/>
                      <a:pt x="77" y="455"/>
                    </a:cubicBezTo>
                    <a:cubicBezTo>
                      <a:pt x="77" y="469"/>
                      <a:pt x="71" y="482"/>
                      <a:pt x="66" y="495"/>
                    </a:cubicBezTo>
                    <a:cubicBezTo>
                      <a:pt x="60" y="507"/>
                      <a:pt x="55" y="519"/>
                      <a:pt x="55" y="528"/>
                    </a:cubicBezTo>
                    <a:cubicBezTo>
                      <a:pt x="56" y="533"/>
                      <a:pt x="57" y="537"/>
                      <a:pt x="60" y="541"/>
                    </a:cubicBezTo>
                    <a:cubicBezTo>
                      <a:pt x="69" y="552"/>
                      <a:pt x="86" y="559"/>
                      <a:pt x="104" y="567"/>
                    </a:cubicBezTo>
                    <a:cubicBezTo>
                      <a:pt x="121" y="575"/>
                      <a:pt x="140" y="583"/>
                      <a:pt x="149" y="601"/>
                    </a:cubicBezTo>
                    <a:cubicBezTo>
                      <a:pt x="153" y="609"/>
                      <a:pt x="154" y="617"/>
                      <a:pt x="154" y="625"/>
                    </a:cubicBezTo>
                    <a:cubicBezTo>
                      <a:pt x="154" y="646"/>
                      <a:pt x="147" y="667"/>
                      <a:pt x="147" y="685"/>
                    </a:cubicBezTo>
                    <a:cubicBezTo>
                      <a:pt x="147" y="693"/>
                      <a:pt x="149" y="700"/>
                      <a:pt x="153" y="707"/>
                    </a:cubicBezTo>
                    <a:cubicBezTo>
                      <a:pt x="160" y="715"/>
                      <a:pt x="171" y="720"/>
                      <a:pt x="185" y="723"/>
                    </a:cubicBezTo>
                    <a:cubicBezTo>
                      <a:pt x="198" y="727"/>
                      <a:pt x="213" y="730"/>
                      <a:pt x="226" y="738"/>
                    </a:cubicBezTo>
                    <a:cubicBezTo>
                      <a:pt x="235" y="743"/>
                      <a:pt x="242" y="751"/>
                      <a:pt x="245" y="763"/>
                    </a:cubicBezTo>
                    <a:cubicBezTo>
                      <a:pt x="246" y="768"/>
                      <a:pt x="247" y="773"/>
                      <a:pt x="247" y="778"/>
                    </a:cubicBezTo>
                    <a:cubicBezTo>
                      <a:pt x="247" y="796"/>
                      <a:pt x="240" y="812"/>
                      <a:pt x="234" y="826"/>
                    </a:cubicBezTo>
                    <a:cubicBezTo>
                      <a:pt x="227" y="840"/>
                      <a:pt x="222" y="854"/>
                      <a:pt x="222" y="863"/>
                    </a:cubicBezTo>
                    <a:cubicBezTo>
                      <a:pt x="222" y="865"/>
                      <a:pt x="222" y="868"/>
                      <a:pt x="223" y="870"/>
                    </a:cubicBezTo>
                    <a:cubicBezTo>
                      <a:pt x="226" y="881"/>
                      <a:pt x="235" y="894"/>
                      <a:pt x="243" y="907"/>
                    </a:cubicBezTo>
                    <a:cubicBezTo>
                      <a:pt x="252" y="921"/>
                      <a:pt x="260" y="936"/>
                      <a:pt x="260" y="954"/>
                    </a:cubicBezTo>
                    <a:cubicBezTo>
                      <a:pt x="260" y="958"/>
                      <a:pt x="259" y="962"/>
                      <a:pt x="258" y="967"/>
                    </a:cubicBezTo>
                    <a:cubicBezTo>
                      <a:pt x="252" y="988"/>
                      <a:pt x="233" y="1000"/>
                      <a:pt x="216" y="1012"/>
                    </a:cubicBezTo>
                    <a:cubicBezTo>
                      <a:pt x="198" y="1024"/>
                      <a:pt x="182" y="1035"/>
                      <a:pt x="178" y="1049"/>
                    </a:cubicBezTo>
                    <a:cubicBezTo>
                      <a:pt x="176" y="1053"/>
                      <a:pt x="176" y="1056"/>
                      <a:pt x="176" y="1059"/>
                    </a:cubicBezTo>
                    <a:cubicBezTo>
                      <a:pt x="176" y="1068"/>
                      <a:pt x="180" y="1076"/>
                      <a:pt x="185" y="1085"/>
                    </a:cubicBezTo>
                    <a:cubicBezTo>
                      <a:pt x="189" y="1095"/>
                      <a:pt x="195" y="1106"/>
                      <a:pt x="195" y="1120"/>
                    </a:cubicBezTo>
                    <a:cubicBezTo>
                      <a:pt x="195" y="1124"/>
                      <a:pt x="194" y="1130"/>
                      <a:pt x="193" y="1135"/>
                    </a:cubicBezTo>
                    <a:cubicBezTo>
                      <a:pt x="191" y="1139"/>
                      <a:pt x="188" y="1141"/>
                      <a:pt x="185" y="1141"/>
                    </a:cubicBezTo>
                    <a:cubicBezTo>
                      <a:pt x="184" y="1141"/>
                      <a:pt x="183" y="1141"/>
                      <a:pt x="183" y="1140"/>
                    </a:cubicBezTo>
                  </a:path>
                </a:pathLst>
              </a:custGeom>
              <a:solidFill>
                <a:srgbClr val="627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558"/>
              <p:cNvSpPr>
                <a:spLocks/>
              </p:cNvSpPr>
              <p:nvPr/>
            </p:nvSpPr>
            <p:spPr bwMode="auto">
              <a:xfrm>
                <a:off x="321" y="874"/>
                <a:ext cx="708" cy="2838"/>
              </a:xfrm>
              <a:custGeom>
                <a:avLst/>
                <a:gdLst>
                  <a:gd name="T0" fmla="*/ 595 w 283"/>
                  <a:gd name="T1" fmla="*/ 150 h 1135"/>
                  <a:gd name="T2" fmla="*/ 801 w 283"/>
                  <a:gd name="T3" fmla="*/ 1000 h 1135"/>
                  <a:gd name="T4" fmla="*/ 1313 w 283"/>
                  <a:gd name="T5" fmla="*/ 2150 h 1135"/>
                  <a:gd name="T6" fmla="*/ 1714 w 283"/>
                  <a:gd name="T7" fmla="*/ 3021 h 1135"/>
                  <a:gd name="T8" fmla="*/ 1714 w 283"/>
                  <a:gd name="T9" fmla="*/ 3026 h 1135"/>
                  <a:gd name="T10" fmla="*/ 1714 w 283"/>
                  <a:gd name="T11" fmla="*/ 3026 h 1135"/>
                  <a:gd name="T12" fmla="*/ 1771 w 283"/>
                  <a:gd name="T13" fmla="*/ 3413 h 1135"/>
                  <a:gd name="T14" fmla="*/ 1689 w 283"/>
                  <a:gd name="T15" fmla="*/ 3901 h 1135"/>
                  <a:gd name="T16" fmla="*/ 1489 w 283"/>
                  <a:gd name="T17" fmla="*/ 4396 h 1135"/>
                  <a:gd name="T18" fmla="*/ 883 w 283"/>
                  <a:gd name="T19" fmla="*/ 5789 h 1135"/>
                  <a:gd name="T20" fmla="*/ 470 w 283"/>
                  <a:gd name="T21" fmla="*/ 6964 h 1135"/>
                  <a:gd name="T22" fmla="*/ 50 w 283"/>
                  <a:gd name="T23" fmla="*/ 6876 h 1135"/>
                  <a:gd name="T24" fmla="*/ 483 w 283"/>
                  <a:gd name="T25" fmla="*/ 5638 h 1135"/>
                  <a:gd name="T26" fmla="*/ 1283 w 283"/>
                  <a:gd name="T27" fmla="*/ 3771 h 1135"/>
                  <a:gd name="T28" fmla="*/ 1346 w 283"/>
                  <a:gd name="T29" fmla="*/ 3413 h 1135"/>
                  <a:gd name="T30" fmla="*/ 1308 w 283"/>
                  <a:gd name="T31" fmla="*/ 3138 h 1135"/>
                  <a:gd name="T32" fmla="*/ 933 w 283"/>
                  <a:gd name="T33" fmla="*/ 2338 h 1135"/>
                  <a:gd name="T34" fmla="*/ 400 w 283"/>
                  <a:gd name="T35" fmla="*/ 1145 h 1135"/>
                  <a:gd name="T36" fmla="*/ 170 w 283"/>
                  <a:gd name="T37" fmla="*/ 150 h 1135"/>
                  <a:gd name="T38" fmla="*/ 595 w 283"/>
                  <a:gd name="T39" fmla="*/ 150 h 113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3" h="1135">
                    <a:moveTo>
                      <a:pt x="95" y="24"/>
                    </a:moveTo>
                    <a:cubicBezTo>
                      <a:pt x="98" y="64"/>
                      <a:pt x="110" y="110"/>
                      <a:pt x="128" y="160"/>
                    </a:cubicBezTo>
                    <a:cubicBezTo>
                      <a:pt x="151" y="226"/>
                      <a:pt x="182" y="289"/>
                      <a:pt x="210" y="344"/>
                    </a:cubicBezTo>
                    <a:cubicBezTo>
                      <a:pt x="238" y="399"/>
                      <a:pt x="262" y="445"/>
                      <a:pt x="274" y="483"/>
                    </a:cubicBezTo>
                    <a:cubicBezTo>
                      <a:pt x="274" y="484"/>
                      <a:pt x="274" y="484"/>
                      <a:pt x="274" y="484"/>
                    </a:cubicBezTo>
                    <a:cubicBezTo>
                      <a:pt x="274" y="484"/>
                      <a:pt x="274" y="484"/>
                      <a:pt x="274" y="484"/>
                    </a:cubicBezTo>
                    <a:cubicBezTo>
                      <a:pt x="280" y="505"/>
                      <a:pt x="283" y="526"/>
                      <a:pt x="283" y="546"/>
                    </a:cubicBezTo>
                    <a:cubicBezTo>
                      <a:pt x="283" y="573"/>
                      <a:pt x="278" y="598"/>
                      <a:pt x="270" y="624"/>
                    </a:cubicBezTo>
                    <a:cubicBezTo>
                      <a:pt x="262" y="649"/>
                      <a:pt x="251" y="675"/>
                      <a:pt x="238" y="703"/>
                    </a:cubicBezTo>
                    <a:cubicBezTo>
                      <a:pt x="212" y="760"/>
                      <a:pt x="178" y="828"/>
                      <a:pt x="141" y="926"/>
                    </a:cubicBezTo>
                    <a:cubicBezTo>
                      <a:pt x="111" y="1002"/>
                      <a:pt x="90" y="1064"/>
                      <a:pt x="75" y="1114"/>
                    </a:cubicBezTo>
                    <a:cubicBezTo>
                      <a:pt x="69" y="1135"/>
                      <a:pt x="0" y="1122"/>
                      <a:pt x="8" y="1100"/>
                    </a:cubicBezTo>
                    <a:cubicBezTo>
                      <a:pt x="24" y="1046"/>
                      <a:pt x="46" y="982"/>
                      <a:pt x="77" y="902"/>
                    </a:cubicBezTo>
                    <a:cubicBezTo>
                      <a:pt x="135" y="751"/>
                      <a:pt x="186" y="666"/>
                      <a:pt x="205" y="603"/>
                    </a:cubicBezTo>
                    <a:cubicBezTo>
                      <a:pt x="212" y="583"/>
                      <a:pt x="215" y="564"/>
                      <a:pt x="215" y="546"/>
                    </a:cubicBezTo>
                    <a:cubicBezTo>
                      <a:pt x="215" y="532"/>
                      <a:pt x="213" y="518"/>
                      <a:pt x="209" y="502"/>
                    </a:cubicBezTo>
                    <a:cubicBezTo>
                      <a:pt x="201" y="475"/>
                      <a:pt x="177" y="429"/>
                      <a:pt x="149" y="374"/>
                    </a:cubicBezTo>
                    <a:cubicBezTo>
                      <a:pt x="121" y="319"/>
                      <a:pt x="89" y="254"/>
                      <a:pt x="64" y="183"/>
                    </a:cubicBezTo>
                    <a:cubicBezTo>
                      <a:pt x="44" y="128"/>
                      <a:pt x="30" y="75"/>
                      <a:pt x="27" y="24"/>
                    </a:cubicBezTo>
                    <a:cubicBezTo>
                      <a:pt x="28" y="0"/>
                      <a:pt x="94" y="1"/>
                      <a:pt x="95" y="24"/>
                    </a:cubicBezTo>
                  </a:path>
                </a:pathLst>
              </a:custGeom>
              <a:solidFill>
                <a:srgbClr val="E9A5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559"/>
              <p:cNvSpPr>
                <a:spLocks/>
              </p:cNvSpPr>
              <p:nvPr/>
            </p:nvSpPr>
            <p:spPr bwMode="auto">
              <a:xfrm>
                <a:off x="839" y="1957"/>
                <a:ext cx="205" cy="830"/>
              </a:xfrm>
              <a:custGeom>
                <a:avLst/>
                <a:gdLst>
                  <a:gd name="T0" fmla="*/ 258 w 82"/>
                  <a:gd name="T1" fmla="*/ 0 h 332"/>
                  <a:gd name="T2" fmla="*/ 445 w 82"/>
                  <a:gd name="T3" fmla="*/ 950 h 332"/>
                  <a:gd name="T4" fmla="*/ 0 w 82"/>
                  <a:gd name="T5" fmla="*/ 2075 h 332"/>
                  <a:gd name="T6" fmla="*/ 395 w 82"/>
                  <a:gd name="T7" fmla="*/ 895 h 332"/>
                  <a:gd name="T8" fmla="*/ 258 w 82"/>
                  <a:gd name="T9" fmla="*/ 0 h 3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" h="332">
                    <a:moveTo>
                      <a:pt x="41" y="0"/>
                    </a:moveTo>
                    <a:cubicBezTo>
                      <a:pt x="61" y="36"/>
                      <a:pt x="82" y="96"/>
                      <a:pt x="71" y="152"/>
                    </a:cubicBezTo>
                    <a:cubicBezTo>
                      <a:pt x="60" y="208"/>
                      <a:pt x="9" y="311"/>
                      <a:pt x="0" y="332"/>
                    </a:cubicBezTo>
                    <a:cubicBezTo>
                      <a:pt x="22" y="287"/>
                      <a:pt x="62" y="177"/>
                      <a:pt x="63" y="143"/>
                    </a:cubicBezTo>
                    <a:cubicBezTo>
                      <a:pt x="70" y="78"/>
                      <a:pt x="45" y="8"/>
                      <a:pt x="41" y="0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560"/>
              <p:cNvSpPr>
                <a:spLocks/>
              </p:cNvSpPr>
              <p:nvPr/>
            </p:nvSpPr>
            <p:spPr bwMode="auto">
              <a:xfrm>
                <a:off x="589" y="1369"/>
                <a:ext cx="85" cy="313"/>
              </a:xfrm>
              <a:custGeom>
                <a:avLst/>
                <a:gdLst>
                  <a:gd name="T0" fmla="*/ 213 w 34"/>
                  <a:gd name="T1" fmla="*/ 0 h 125"/>
                  <a:gd name="T2" fmla="*/ 0 w 34"/>
                  <a:gd name="T3" fmla="*/ 488 h 125"/>
                  <a:gd name="T4" fmla="*/ 133 w 34"/>
                  <a:gd name="T5" fmla="*/ 784 h 125"/>
                  <a:gd name="T6" fmla="*/ 213 w 34"/>
                  <a:gd name="T7" fmla="*/ 0 h 1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125">
                    <a:moveTo>
                      <a:pt x="34" y="0"/>
                    </a:moveTo>
                    <a:cubicBezTo>
                      <a:pt x="0" y="78"/>
                      <a:pt x="0" y="78"/>
                      <a:pt x="0" y="78"/>
                    </a:cubicBezTo>
                    <a:cubicBezTo>
                      <a:pt x="21" y="125"/>
                      <a:pt x="21" y="125"/>
                      <a:pt x="21" y="125"/>
                    </a:cubicBezTo>
                    <a:cubicBezTo>
                      <a:pt x="10" y="72"/>
                      <a:pt x="28" y="3"/>
                      <a:pt x="34" y="0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561"/>
              <p:cNvSpPr>
                <a:spLocks/>
              </p:cNvSpPr>
              <p:nvPr/>
            </p:nvSpPr>
            <p:spPr bwMode="auto">
              <a:xfrm>
                <a:off x="509" y="3187"/>
                <a:ext cx="87" cy="290"/>
              </a:xfrm>
              <a:custGeom>
                <a:avLst/>
                <a:gdLst>
                  <a:gd name="T0" fmla="*/ 92 w 35"/>
                  <a:gd name="T1" fmla="*/ 350 h 116"/>
                  <a:gd name="T2" fmla="*/ 5 w 35"/>
                  <a:gd name="T3" fmla="*/ 0 h 116"/>
                  <a:gd name="T4" fmla="*/ 216 w 35"/>
                  <a:gd name="T5" fmla="*/ 433 h 116"/>
                  <a:gd name="T6" fmla="*/ 117 w 35"/>
                  <a:gd name="T7" fmla="*/ 725 h 116"/>
                  <a:gd name="T8" fmla="*/ 92 w 35"/>
                  <a:gd name="T9" fmla="*/ 35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116">
                    <a:moveTo>
                      <a:pt x="15" y="56"/>
                    </a:moveTo>
                    <a:cubicBezTo>
                      <a:pt x="11" y="34"/>
                      <a:pt x="0" y="14"/>
                      <a:pt x="1" y="0"/>
                    </a:cubicBezTo>
                    <a:cubicBezTo>
                      <a:pt x="35" y="69"/>
                      <a:pt x="35" y="69"/>
                      <a:pt x="35" y="69"/>
                    </a:cubicBezTo>
                    <a:cubicBezTo>
                      <a:pt x="19" y="116"/>
                      <a:pt x="19" y="116"/>
                      <a:pt x="19" y="116"/>
                    </a:cubicBezTo>
                    <a:cubicBezTo>
                      <a:pt x="19" y="116"/>
                      <a:pt x="20" y="86"/>
                      <a:pt x="15" y="56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562"/>
              <p:cNvSpPr>
                <a:spLocks/>
              </p:cNvSpPr>
              <p:nvPr/>
            </p:nvSpPr>
            <p:spPr bwMode="auto">
              <a:xfrm>
                <a:off x="381" y="3439"/>
                <a:ext cx="185" cy="238"/>
              </a:xfrm>
              <a:custGeom>
                <a:avLst/>
                <a:gdLst>
                  <a:gd name="T0" fmla="*/ 463 w 74"/>
                  <a:gd name="T1" fmla="*/ 0 h 95"/>
                  <a:gd name="T2" fmla="*/ 295 w 74"/>
                  <a:gd name="T3" fmla="*/ 564 h 95"/>
                  <a:gd name="T4" fmla="*/ 0 w 74"/>
                  <a:gd name="T5" fmla="*/ 546 h 95"/>
                  <a:gd name="T6" fmla="*/ 283 w 74"/>
                  <a:gd name="T7" fmla="*/ 458 h 95"/>
                  <a:gd name="T8" fmla="*/ 463 w 74"/>
                  <a:gd name="T9" fmla="*/ 0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4" h="95">
                    <a:moveTo>
                      <a:pt x="74" y="0"/>
                    </a:moveTo>
                    <a:cubicBezTo>
                      <a:pt x="68" y="27"/>
                      <a:pt x="52" y="85"/>
                      <a:pt x="47" y="90"/>
                    </a:cubicBezTo>
                    <a:cubicBezTo>
                      <a:pt x="42" y="95"/>
                      <a:pt x="7" y="94"/>
                      <a:pt x="0" y="87"/>
                    </a:cubicBezTo>
                    <a:cubicBezTo>
                      <a:pt x="20" y="92"/>
                      <a:pt x="37" y="88"/>
                      <a:pt x="45" y="73"/>
                    </a:cubicBezTo>
                    <a:cubicBezTo>
                      <a:pt x="53" y="58"/>
                      <a:pt x="74" y="0"/>
                      <a:pt x="74" y="0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563"/>
              <p:cNvSpPr>
                <a:spLocks/>
              </p:cNvSpPr>
              <p:nvPr/>
            </p:nvSpPr>
            <p:spPr bwMode="auto">
              <a:xfrm>
                <a:off x="381" y="909"/>
                <a:ext cx="635" cy="2773"/>
              </a:xfrm>
              <a:custGeom>
                <a:avLst/>
                <a:gdLst>
                  <a:gd name="T0" fmla="*/ 0 w 254"/>
                  <a:gd name="T1" fmla="*/ 6626 h 1109"/>
                  <a:gd name="T2" fmla="*/ 208 w 254"/>
                  <a:gd name="T3" fmla="*/ 6321 h 1109"/>
                  <a:gd name="T4" fmla="*/ 500 w 254"/>
                  <a:gd name="T5" fmla="*/ 6084 h 1109"/>
                  <a:gd name="T6" fmla="*/ 458 w 254"/>
                  <a:gd name="T7" fmla="*/ 5784 h 1109"/>
                  <a:gd name="T8" fmla="*/ 438 w 254"/>
                  <a:gd name="T9" fmla="*/ 5321 h 1109"/>
                  <a:gd name="T10" fmla="*/ 988 w 254"/>
                  <a:gd name="T11" fmla="*/ 4871 h 1109"/>
                  <a:gd name="T12" fmla="*/ 945 w 254"/>
                  <a:gd name="T13" fmla="*/ 4326 h 1109"/>
                  <a:gd name="T14" fmla="*/ 1270 w 254"/>
                  <a:gd name="T15" fmla="*/ 3933 h 1109"/>
                  <a:gd name="T16" fmla="*/ 1488 w 254"/>
                  <a:gd name="T17" fmla="*/ 3638 h 1109"/>
                  <a:gd name="T18" fmla="*/ 1175 w 254"/>
                  <a:gd name="T19" fmla="*/ 3083 h 1109"/>
                  <a:gd name="T20" fmla="*/ 1250 w 254"/>
                  <a:gd name="T21" fmla="*/ 2538 h 1109"/>
                  <a:gd name="T22" fmla="*/ 1008 w 254"/>
                  <a:gd name="T23" fmla="*/ 2250 h 1109"/>
                  <a:gd name="T24" fmla="*/ 638 w 254"/>
                  <a:gd name="T25" fmla="*/ 1863 h 1109"/>
                  <a:gd name="T26" fmla="*/ 733 w 254"/>
                  <a:gd name="T27" fmla="*/ 1438 h 1109"/>
                  <a:gd name="T28" fmla="*/ 475 w 254"/>
                  <a:gd name="T29" fmla="*/ 1120 h 1109"/>
                  <a:gd name="T30" fmla="*/ 150 w 254"/>
                  <a:gd name="T31" fmla="*/ 700 h 1109"/>
                  <a:gd name="T32" fmla="*/ 345 w 254"/>
                  <a:gd name="T33" fmla="*/ 163 h 1109"/>
                  <a:gd name="T34" fmla="*/ 370 w 254"/>
                  <a:gd name="T35" fmla="*/ 8 h 1109"/>
                  <a:gd name="T36" fmla="*/ 445 w 254"/>
                  <a:gd name="T37" fmla="*/ 163 h 1109"/>
                  <a:gd name="T38" fmla="*/ 250 w 254"/>
                  <a:gd name="T39" fmla="*/ 700 h 1109"/>
                  <a:gd name="T40" fmla="*/ 275 w 254"/>
                  <a:gd name="T41" fmla="*/ 795 h 1109"/>
                  <a:gd name="T42" fmla="*/ 820 w 254"/>
                  <a:gd name="T43" fmla="*/ 1338 h 1109"/>
                  <a:gd name="T44" fmla="*/ 783 w 254"/>
                  <a:gd name="T45" fmla="*/ 1670 h 1109"/>
                  <a:gd name="T46" fmla="*/ 770 w 254"/>
                  <a:gd name="T47" fmla="*/ 1970 h 1109"/>
                  <a:gd name="T48" fmla="*/ 1333 w 254"/>
                  <a:gd name="T49" fmla="*/ 2420 h 1109"/>
                  <a:gd name="T50" fmla="*/ 1263 w 254"/>
                  <a:gd name="T51" fmla="*/ 2963 h 1109"/>
                  <a:gd name="T52" fmla="*/ 1445 w 254"/>
                  <a:gd name="T53" fmla="*/ 3313 h 1109"/>
                  <a:gd name="T54" fmla="*/ 1575 w 254"/>
                  <a:gd name="T55" fmla="*/ 3733 h 1109"/>
                  <a:gd name="T56" fmla="*/ 1070 w 254"/>
                  <a:gd name="T57" fmla="*/ 4208 h 1109"/>
                  <a:gd name="T58" fmla="*/ 1113 w 254"/>
                  <a:gd name="T59" fmla="*/ 4751 h 1109"/>
                  <a:gd name="T60" fmla="*/ 800 w 254"/>
                  <a:gd name="T61" fmla="*/ 5133 h 1109"/>
                  <a:gd name="T62" fmla="*/ 495 w 254"/>
                  <a:gd name="T63" fmla="*/ 5508 h 1109"/>
                  <a:gd name="T64" fmla="*/ 613 w 254"/>
                  <a:gd name="T65" fmla="*/ 6014 h 1109"/>
                  <a:gd name="T66" fmla="*/ 413 w 254"/>
                  <a:gd name="T67" fmla="*/ 6326 h 1109"/>
                  <a:gd name="T68" fmla="*/ 108 w 254"/>
                  <a:gd name="T69" fmla="*/ 6559 h 1109"/>
                  <a:gd name="T70" fmla="*/ 150 w 254"/>
                  <a:gd name="T71" fmla="*/ 6864 h 1109"/>
                  <a:gd name="T72" fmla="*/ 100 w 254"/>
                  <a:gd name="T73" fmla="*/ 6934 h 110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54" h="1109">
                    <a:moveTo>
                      <a:pt x="9" y="1103"/>
                    </a:moveTo>
                    <a:cubicBezTo>
                      <a:pt x="4" y="1089"/>
                      <a:pt x="0" y="1074"/>
                      <a:pt x="0" y="1060"/>
                    </a:cubicBezTo>
                    <a:cubicBezTo>
                      <a:pt x="0" y="1054"/>
                      <a:pt x="0" y="1049"/>
                      <a:pt x="2" y="1044"/>
                    </a:cubicBezTo>
                    <a:cubicBezTo>
                      <a:pt x="7" y="1027"/>
                      <a:pt x="21" y="1018"/>
                      <a:pt x="33" y="1011"/>
                    </a:cubicBezTo>
                    <a:cubicBezTo>
                      <a:pt x="46" y="1004"/>
                      <a:pt x="60" y="999"/>
                      <a:pt x="69" y="992"/>
                    </a:cubicBezTo>
                    <a:cubicBezTo>
                      <a:pt x="74" y="987"/>
                      <a:pt x="78" y="981"/>
                      <a:pt x="80" y="973"/>
                    </a:cubicBezTo>
                    <a:cubicBezTo>
                      <a:pt x="81" y="969"/>
                      <a:pt x="82" y="966"/>
                      <a:pt x="82" y="962"/>
                    </a:cubicBezTo>
                    <a:cubicBezTo>
                      <a:pt x="82" y="951"/>
                      <a:pt x="77" y="938"/>
                      <a:pt x="73" y="925"/>
                    </a:cubicBezTo>
                    <a:cubicBezTo>
                      <a:pt x="68" y="911"/>
                      <a:pt x="63" y="897"/>
                      <a:pt x="63" y="881"/>
                    </a:cubicBezTo>
                    <a:cubicBezTo>
                      <a:pt x="63" y="871"/>
                      <a:pt x="65" y="861"/>
                      <a:pt x="70" y="851"/>
                    </a:cubicBezTo>
                    <a:cubicBezTo>
                      <a:pt x="82" y="827"/>
                      <a:pt x="103" y="816"/>
                      <a:pt x="121" y="807"/>
                    </a:cubicBezTo>
                    <a:cubicBezTo>
                      <a:pt x="139" y="798"/>
                      <a:pt x="154" y="791"/>
                      <a:pt x="158" y="779"/>
                    </a:cubicBezTo>
                    <a:cubicBezTo>
                      <a:pt x="161" y="773"/>
                      <a:pt x="162" y="766"/>
                      <a:pt x="162" y="760"/>
                    </a:cubicBezTo>
                    <a:cubicBezTo>
                      <a:pt x="163" y="739"/>
                      <a:pt x="151" y="716"/>
                      <a:pt x="151" y="692"/>
                    </a:cubicBezTo>
                    <a:cubicBezTo>
                      <a:pt x="151" y="683"/>
                      <a:pt x="152" y="674"/>
                      <a:pt x="157" y="666"/>
                    </a:cubicBezTo>
                    <a:cubicBezTo>
                      <a:pt x="168" y="645"/>
                      <a:pt x="188" y="638"/>
                      <a:pt x="203" y="629"/>
                    </a:cubicBezTo>
                    <a:cubicBezTo>
                      <a:pt x="220" y="621"/>
                      <a:pt x="232" y="613"/>
                      <a:pt x="236" y="593"/>
                    </a:cubicBezTo>
                    <a:cubicBezTo>
                      <a:pt x="237" y="589"/>
                      <a:pt x="238" y="585"/>
                      <a:pt x="238" y="582"/>
                    </a:cubicBezTo>
                    <a:cubicBezTo>
                      <a:pt x="238" y="566"/>
                      <a:pt x="229" y="554"/>
                      <a:pt x="218" y="540"/>
                    </a:cubicBezTo>
                    <a:cubicBezTo>
                      <a:pt x="207" y="527"/>
                      <a:pt x="194" y="513"/>
                      <a:pt x="188" y="493"/>
                    </a:cubicBezTo>
                    <a:cubicBezTo>
                      <a:pt x="187" y="486"/>
                      <a:pt x="186" y="480"/>
                      <a:pt x="186" y="474"/>
                    </a:cubicBezTo>
                    <a:cubicBezTo>
                      <a:pt x="186" y="446"/>
                      <a:pt x="200" y="425"/>
                      <a:pt x="200" y="406"/>
                    </a:cubicBezTo>
                    <a:cubicBezTo>
                      <a:pt x="200" y="401"/>
                      <a:pt x="199" y="397"/>
                      <a:pt x="197" y="392"/>
                    </a:cubicBezTo>
                    <a:cubicBezTo>
                      <a:pt x="193" y="378"/>
                      <a:pt x="179" y="369"/>
                      <a:pt x="161" y="360"/>
                    </a:cubicBezTo>
                    <a:cubicBezTo>
                      <a:pt x="144" y="351"/>
                      <a:pt x="124" y="342"/>
                      <a:pt x="111" y="325"/>
                    </a:cubicBezTo>
                    <a:cubicBezTo>
                      <a:pt x="104" y="316"/>
                      <a:pt x="102" y="307"/>
                      <a:pt x="102" y="298"/>
                    </a:cubicBezTo>
                    <a:cubicBezTo>
                      <a:pt x="102" y="285"/>
                      <a:pt x="106" y="273"/>
                      <a:pt x="110" y="262"/>
                    </a:cubicBezTo>
                    <a:cubicBezTo>
                      <a:pt x="113" y="250"/>
                      <a:pt x="117" y="239"/>
                      <a:pt x="117" y="230"/>
                    </a:cubicBezTo>
                    <a:cubicBezTo>
                      <a:pt x="117" y="226"/>
                      <a:pt x="116" y="222"/>
                      <a:pt x="115" y="218"/>
                    </a:cubicBezTo>
                    <a:cubicBezTo>
                      <a:pt x="111" y="204"/>
                      <a:pt x="95" y="192"/>
                      <a:pt x="76" y="179"/>
                    </a:cubicBezTo>
                    <a:cubicBezTo>
                      <a:pt x="58" y="167"/>
                      <a:pt x="37" y="154"/>
                      <a:pt x="29" y="132"/>
                    </a:cubicBezTo>
                    <a:cubicBezTo>
                      <a:pt x="26" y="125"/>
                      <a:pt x="24" y="119"/>
                      <a:pt x="24" y="112"/>
                    </a:cubicBezTo>
                    <a:cubicBezTo>
                      <a:pt x="25" y="95"/>
                      <a:pt x="33" y="82"/>
                      <a:pt x="41" y="68"/>
                    </a:cubicBezTo>
                    <a:cubicBezTo>
                      <a:pt x="48" y="55"/>
                      <a:pt x="55" y="42"/>
                      <a:pt x="55" y="26"/>
                    </a:cubicBezTo>
                    <a:cubicBezTo>
                      <a:pt x="55" y="22"/>
                      <a:pt x="54" y="17"/>
                      <a:pt x="53" y="11"/>
                    </a:cubicBezTo>
                    <a:cubicBezTo>
                      <a:pt x="52" y="7"/>
                      <a:pt x="54" y="2"/>
                      <a:pt x="59" y="1"/>
                    </a:cubicBezTo>
                    <a:cubicBezTo>
                      <a:pt x="63" y="0"/>
                      <a:pt x="67" y="3"/>
                      <a:pt x="68" y="7"/>
                    </a:cubicBezTo>
                    <a:cubicBezTo>
                      <a:pt x="70" y="14"/>
                      <a:pt x="71" y="20"/>
                      <a:pt x="71" y="26"/>
                    </a:cubicBezTo>
                    <a:cubicBezTo>
                      <a:pt x="71" y="47"/>
                      <a:pt x="62" y="63"/>
                      <a:pt x="55" y="76"/>
                    </a:cubicBezTo>
                    <a:cubicBezTo>
                      <a:pt x="47" y="90"/>
                      <a:pt x="40" y="101"/>
                      <a:pt x="40" y="112"/>
                    </a:cubicBezTo>
                    <a:cubicBezTo>
                      <a:pt x="40" y="117"/>
                      <a:pt x="41" y="121"/>
                      <a:pt x="44" y="126"/>
                    </a:cubicBezTo>
                    <a:cubicBezTo>
                      <a:pt x="44" y="127"/>
                      <a:pt x="44" y="127"/>
                      <a:pt x="44" y="127"/>
                    </a:cubicBezTo>
                    <a:cubicBezTo>
                      <a:pt x="49" y="141"/>
                      <a:pt x="66" y="154"/>
                      <a:pt x="85" y="166"/>
                    </a:cubicBezTo>
                    <a:cubicBezTo>
                      <a:pt x="104" y="179"/>
                      <a:pt x="124" y="192"/>
                      <a:pt x="131" y="214"/>
                    </a:cubicBezTo>
                    <a:cubicBezTo>
                      <a:pt x="132" y="219"/>
                      <a:pt x="133" y="224"/>
                      <a:pt x="133" y="230"/>
                    </a:cubicBezTo>
                    <a:cubicBezTo>
                      <a:pt x="133" y="243"/>
                      <a:pt x="129" y="255"/>
                      <a:pt x="125" y="267"/>
                    </a:cubicBezTo>
                    <a:cubicBezTo>
                      <a:pt x="121" y="278"/>
                      <a:pt x="118" y="289"/>
                      <a:pt x="118" y="298"/>
                    </a:cubicBezTo>
                    <a:cubicBezTo>
                      <a:pt x="118" y="304"/>
                      <a:pt x="119" y="310"/>
                      <a:pt x="123" y="315"/>
                    </a:cubicBezTo>
                    <a:cubicBezTo>
                      <a:pt x="133" y="328"/>
                      <a:pt x="151" y="337"/>
                      <a:pt x="169" y="346"/>
                    </a:cubicBezTo>
                    <a:cubicBezTo>
                      <a:pt x="186" y="355"/>
                      <a:pt x="205" y="366"/>
                      <a:pt x="213" y="387"/>
                    </a:cubicBezTo>
                    <a:cubicBezTo>
                      <a:pt x="215" y="393"/>
                      <a:pt x="216" y="400"/>
                      <a:pt x="216" y="406"/>
                    </a:cubicBezTo>
                    <a:cubicBezTo>
                      <a:pt x="215" y="432"/>
                      <a:pt x="202" y="453"/>
                      <a:pt x="202" y="474"/>
                    </a:cubicBezTo>
                    <a:cubicBezTo>
                      <a:pt x="202" y="479"/>
                      <a:pt x="203" y="484"/>
                      <a:pt x="204" y="489"/>
                    </a:cubicBezTo>
                    <a:cubicBezTo>
                      <a:pt x="208" y="504"/>
                      <a:pt x="219" y="516"/>
                      <a:pt x="231" y="530"/>
                    </a:cubicBezTo>
                    <a:cubicBezTo>
                      <a:pt x="242" y="544"/>
                      <a:pt x="254" y="560"/>
                      <a:pt x="254" y="582"/>
                    </a:cubicBezTo>
                    <a:cubicBezTo>
                      <a:pt x="254" y="586"/>
                      <a:pt x="253" y="591"/>
                      <a:pt x="252" y="597"/>
                    </a:cubicBezTo>
                    <a:cubicBezTo>
                      <a:pt x="246" y="623"/>
                      <a:pt x="227" y="635"/>
                      <a:pt x="211" y="644"/>
                    </a:cubicBezTo>
                    <a:cubicBezTo>
                      <a:pt x="194" y="652"/>
                      <a:pt x="179" y="659"/>
                      <a:pt x="171" y="673"/>
                    </a:cubicBezTo>
                    <a:cubicBezTo>
                      <a:pt x="168" y="679"/>
                      <a:pt x="167" y="685"/>
                      <a:pt x="167" y="692"/>
                    </a:cubicBezTo>
                    <a:cubicBezTo>
                      <a:pt x="167" y="711"/>
                      <a:pt x="178" y="734"/>
                      <a:pt x="178" y="760"/>
                    </a:cubicBezTo>
                    <a:cubicBezTo>
                      <a:pt x="178" y="768"/>
                      <a:pt x="177" y="777"/>
                      <a:pt x="173" y="786"/>
                    </a:cubicBezTo>
                    <a:cubicBezTo>
                      <a:pt x="164" y="805"/>
                      <a:pt x="145" y="812"/>
                      <a:pt x="128" y="821"/>
                    </a:cubicBezTo>
                    <a:cubicBezTo>
                      <a:pt x="111" y="830"/>
                      <a:pt x="94" y="840"/>
                      <a:pt x="85" y="858"/>
                    </a:cubicBezTo>
                    <a:cubicBezTo>
                      <a:pt x="81" y="866"/>
                      <a:pt x="79" y="873"/>
                      <a:pt x="79" y="881"/>
                    </a:cubicBezTo>
                    <a:cubicBezTo>
                      <a:pt x="79" y="893"/>
                      <a:pt x="83" y="906"/>
                      <a:pt x="88" y="919"/>
                    </a:cubicBezTo>
                    <a:cubicBezTo>
                      <a:pt x="93" y="933"/>
                      <a:pt x="98" y="947"/>
                      <a:pt x="98" y="962"/>
                    </a:cubicBezTo>
                    <a:cubicBezTo>
                      <a:pt x="98" y="967"/>
                      <a:pt x="97" y="972"/>
                      <a:pt x="96" y="977"/>
                    </a:cubicBezTo>
                    <a:cubicBezTo>
                      <a:pt x="92" y="995"/>
                      <a:pt x="79" y="1005"/>
                      <a:pt x="66" y="1012"/>
                    </a:cubicBezTo>
                    <a:cubicBezTo>
                      <a:pt x="53" y="1020"/>
                      <a:pt x="40" y="1025"/>
                      <a:pt x="30" y="1032"/>
                    </a:cubicBezTo>
                    <a:cubicBezTo>
                      <a:pt x="24" y="1037"/>
                      <a:pt x="19" y="1042"/>
                      <a:pt x="17" y="1049"/>
                    </a:cubicBezTo>
                    <a:cubicBezTo>
                      <a:pt x="16" y="1052"/>
                      <a:pt x="16" y="1055"/>
                      <a:pt x="16" y="1060"/>
                    </a:cubicBezTo>
                    <a:cubicBezTo>
                      <a:pt x="15" y="1071"/>
                      <a:pt x="19" y="1085"/>
                      <a:pt x="24" y="1098"/>
                    </a:cubicBezTo>
                    <a:cubicBezTo>
                      <a:pt x="25" y="1103"/>
                      <a:pt x="23" y="1107"/>
                      <a:pt x="19" y="1108"/>
                    </a:cubicBezTo>
                    <a:cubicBezTo>
                      <a:pt x="18" y="1109"/>
                      <a:pt x="17" y="1109"/>
                      <a:pt x="16" y="1109"/>
                    </a:cubicBezTo>
                    <a:cubicBezTo>
                      <a:pt x="13" y="1109"/>
                      <a:pt x="10" y="1107"/>
                      <a:pt x="9" y="1103"/>
                    </a:cubicBezTo>
                  </a:path>
                </a:pathLst>
              </a:custGeom>
              <a:solidFill>
                <a:srgbClr val="896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564"/>
              <p:cNvSpPr>
                <a:spLocks/>
              </p:cNvSpPr>
              <p:nvPr/>
            </p:nvSpPr>
            <p:spPr bwMode="auto">
              <a:xfrm>
                <a:off x="401" y="842"/>
                <a:ext cx="468" cy="772"/>
              </a:xfrm>
              <a:custGeom>
                <a:avLst/>
                <a:gdLst>
                  <a:gd name="T0" fmla="*/ 0 w 187"/>
                  <a:gd name="T1" fmla="*/ 1786 h 309"/>
                  <a:gd name="T2" fmla="*/ 395 w 187"/>
                  <a:gd name="T3" fmla="*/ 912 h 309"/>
                  <a:gd name="T4" fmla="*/ 746 w 187"/>
                  <a:gd name="T5" fmla="*/ 137 h 309"/>
                  <a:gd name="T6" fmla="*/ 1134 w 187"/>
                  <a:gd name="T7" fmla="*/ 250 h 309"/>
                  <a:gd name="T8" fmla="*/ 776 w 187"/>
                  <a:gd name="T9" fmla="*/ 1099 h 309"/>
                  <a:gd name="T10" fmla="*/ 400 w 187"/>
                  <a:gd name="T11" fmla="*/ 1929 h 3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7" h="309">
                    <a:moveTo>
                      <a:pt x="0" y="286"/>
                    </a:moveTo>
                    <a:cubicBezTo>
                      <a:pt x="15" y="246"/>
                      <a:pt x="36" y="202"/>
                      <a:pt x="63" y="146"/>
                    </a:cubicBezTo>
                    <a:cubicBezTo>
                      <a:pt x="82" y="107"/>
                      <a:pt x="107" y="53"/>
                      <a:pt x="119" y="22"/>
                    </a:cubicBezTo>
                    <a:cubicBezTo>
                      <a:pt x="128" y="0"/>
                      <a:pt x="187" y="15"/>
                      <a:pt x="181" y="40"/>
                    </a:cubicBezTo>
                    <a:cubicBezTo>
                      <a:pt x="167" y="81"/>
                      <a:pt x="148" y="125"/>
                      <a:pt x="124" y="176"/>
                    </a:cubicBezTo>
                    <a:cubicBezTo>
                      <a:pt x="97" y="231"/>
                      <a:pt x="77" y="274"/>
                      <a:pt x="64" y="309"/>
                    </a:cubicBezTo>
                  </a:path>
                </a:pathLst>
              </a:custGeom>
              <a:solidFill>
                <a:srgbClr val="C6CE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565"/>
              <p:cNvSpPr>
                <a:spLocks/>
              </p:cNvSpPr>
              <p:nvPr/>
            </p:nvSpPr>
            <p:spPr bwMode="auto">
              <a:xfrm>
                <a:off x="368" y="2657"/>
                <a:ext cx="656" cy="1132"/>
              </a:xfrm>
              <a:custGeom>
                <a:avLst/>
                <a:gdLst>
                  <a:gd name="T0" fmla="*/ 426 w 262"/>
                  <a:gd name="T1" fmla="*/ 0 h 453"/>
                  <a:gd name="T2" fmla="*/ 608 w 262"/>
                  <a:gd name="T3" fmla="*/ 767 h 453"/>
                  <a:gd name="T4" fmla="*/ 1109 w 262"/>
                  <a:gd name="T5" fmla="*/ 1774 h 453"/>
                  <a:gd name="T6" fmla="*/ 1567 w 262"/>
                  <a:gd name="T7" fmla="*/ 2499 h 453"/>
                  <a:gd name="T8" fmla="*/ 1184 w 262"/>
                  <a:gd name="T9" fmla="*/ 2679 h 453"/>
                  <a:gd name="T10" fmla="*/ 1109 w 262"/>
                  <a:gd name="T11" fmla="*/ 2554 h 453"/>
                  <a:gd name="T12" fmla="*/ 829 w 262"/>
                  <a:gd name="T13" fmla="*/ 2129 h 453"/>
                  <a:gd name="T14" fmla="*/ 208 w 262"/>
                  <a:gd name="T15" fmla="*/ 912 h 453"/>
                  <a:gd name="T16" fmla="*/ 0 w 262"/>
                  <a:gd name="T17" fmla="*/ 0 h 4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2" h="453">
                    <a:moveTo>
                      <a:pt x="68" y="0"/>
                    </a:moveTo>
                    <a:cubicBezTo>
                      <a:pt x="68" y="33"/>
                      <a:pt x="77" y="69"/>
                      <a:pt x="97" y="123"/>
                    </a:cubicBezTo>
                    <a:cubicBezTo>
                      <a:pt x="117" y="180"/>
                      <a:pt x="148" y="236"/>
                      <a:pt x="177" y="284"/>
                    </a:cubicBezTo>
                    <a:cubicBezTo>
                      <a:pt x="207" y="332"/>
                      <a:pt x="235" y="372"/>
                      <a:pt x="250" y="400"/>
                    </a:cubicBezTo>
                    <a:cubicBezTo>
                      <a:pt x="262" y="416"/>
                      <a:pt x="206" y="453"/>
                      <a:pt x="189" y="429"/>
                    </a:cubicBezTo>
                    <a:cubicBezTo>
                      <a:pt x="187" y="425"/>
                      <a:pt x="180" y="414"/>
                      <a:pt x="177" y="409"/>
                    </a:cubicBezTo>
                    <a:cubicBezTo>
                      <a:pt x="165" y="391"/>
                      <a:pt x="149" y="367"/>
                      <a:pt x="132" y="341"/>
                    </a:cubicBezTo>
                    <a:cubicBezTo>
                      <a:pt x="98" y="287"/>
                      <a:pt x="59" y="219"/>
                      <a:pt x="33" y="146"/>
                    </a:cubicBezTo>
                    <a:cubicBezTo>
                      <a:pt x="13" y="90"/>
                      <a:pt x="0" y="46"/>
                      <a:pt x="0" y="0"/>
                    </a:cubicBezTo>
                  </a:path>
                </a:pathLst>
              </a:custGeom>
              <a:solidFill>
                <a:srgbClr val="FD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566"/>
              <p:cNvSpPr>
                <a:spLocks/>
              </p:cNvSpPr>
              <p:nvPr/>
            </p:nvSpPr>
            <p:spPr bwMode="auto">
              <a:xfrm>
                <a:off x="756" y="3569"/>
                <a:ext cx="220" cy="173"/>
              </a:xfrm>
              <a:custGeom>
                <a:avLst/>
                <a:gdLst>
                  <a:gd name="T0" fmla="*/ 0 w 88"/>
                  <a:gd name="T1" fmla="*/ 0 h 69"/>
                  <a:gd name="T2" fmla="*/ 275 w 88"/>
                  <a:gd name="T3" fmla="*/ 401 h 69"/>
                  <a:gd name="T4" fmla="*/ 550 w 88"/>
                  <a:gd name="T5" fmla="*/ 288 h 69"/>
                  <a:gd name="T6" fmla="*/ 263 w 88"/>
                  <a:gd name="T7" fmla="*/ 308 h 69"/>
                  <a:gd name="T8" fmla="*/ 0 w 88"/>
                  <a:gd name="T9" fmla="*/ 0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8" h="69">
                    <a:moveTo>
                      <a:pt x="0" y="0"/>
                    </a:moveTo>
                    <a:cubicBezTo>
                      <a:pt x="0" y="0"/>
                      <a:pt x="36" y="60"/>
                      <a:pt x="44" y="64"/>
                    </a:cubicBezTo>
                    <a:cubicBezTo>
                      <a:pt x="52" y="69"/>
                      <a:pt x="80" y="58"/>
                      <a:pt x="88" y="46"/>
                    </a:cubicBezTo>
                    <a:cubicBezTo>
                      <a:pt x="72" y="54"/>
                      <a:pt x="56" y="59"/>
                      <a:pt x="42" y="49"/>
                    </a:cubicBezTo>
                    <a:cubicBezTo>
                      <a:pt x="27" y="40"/>
                      <a:pt x="0" y="0"/>
                      <a:pt x="0" y="0"/>
                    </a:cubicBezTo>
                  </a:path>
                </a:pathLst>
              </a:custGeom>
              <a:solidFill>
                <a:srgbClr val="E8C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567"/>
              <p:cNvSpPr>
                <a:spLocks/>
              </p:cNvSpPr>
              <p:nvPr/>
            </p:nvSpPr>
            <p:spPr bwMode="auto">
              <a:xfrm>
                <a:off x="356" y="884"/>
                <a:ext cx="458" cy="878"/>
              </a:xfrm>
              <a:custGeom>
                <a:avLst/>
                <a:gdLst>
                  <a:gd name="T0" fmla="*/ 0 w 183"/>
                  <a:gd name="T1" fmla="*/ 2196 h 351"/>
                  <a:gd name="T2" fmla="*/ 208 w 183"/>
                  <a:gd name="T3" fmla="*/ 1851 h 351"/>
                  <a:gd name="T4" fmla="*/ 488 w 183"/>
                  <a:gd name="T5" fmla="*/ 1626 h 351"/>
                  <a:gd name="T6" fmla="*/ 521 w 183"/>
                  <a:gd name="T7" fmla="*/ 1526 h 351"/>
                  <a:gd name="T8" fmla="*/ 471 w 183"/>
                  <a:gd name="T9" fmla="*/ 1333 h 351"/>
                  <a:gd name="T10" fmla="*/ 420 w 183"/>
                  <a:gd name="T11" fmla="*/ 1088 h 351"/>
                  <a:gd name="T12" fmla="*/ 463 w 183"/>
                  <a:gd name="T13" fmla="*/ 888 h 351"/>
                  <a:gd name="T14" fmla="*/ 608 w 183"/>
                  <a:gd name="T15" fmla="*/ 745 h 351"/>
                  <a:gd name="T16" fmla="*/ 771 w 183"/>
                  <a:gd name="T17" fmla="*/ 675 h 351"/>
                  <a:gd name="T18" fmla="*/ 1026 w 183"/>
                  <a:gd name="T19" fmla="*/ 470 h 351"/>
                  <a:gd name="T20" fmla="*/ 1046 w 183"/>
                  <a:gd name="T21" fmla="*/ 370 h 351"/>
                  <a:gd name="T22" fmla="*/ 971 w 183"/>
                  <a:gd name="T23" fmla="*/ 70 h 351"/>
                  <a:gd name="T24" fmla="*/ 1009 w 183"/>
                  <a:gd name="T25" fmla="*/ 8 h 351"/>
                  <a:gd name="T26" fmla="*/ 1071 w 183"/>
                  <a:gd name="T27" fmla="*/ 45 h 351"/>
                  <a:gd name="T28" fmla="*/ 1146 w 183"/>
                  <a:gd name="T29" fmla="*/ 370 h 351"/>
                  <a:gd name="T30" fmla="*/ 1121 w 183"/>
                  <a:gd name="T31" fmla="*/ 508 h 351"/>
                  <a:gd name="T32" fmla="*/ 888 w 183"/>
                  <a:gd name="T33" fmla="*/ 738 h 351"/>
                  <a:gd name="T34" fmla="*/ 658 w 183"/>
                  <a:gd name="T35" fmla="*/ 825 h 351"/>
                  <a:gd name="T36" fmla="*/ 551 w 183"/>
                  <a:gd name="T37" fmla="*/ 938 h 351"/>
                  <a:gd name="T38" fmla="*/ 521 w 183"/>
                  <a:gd name="T39" fmla="*/ 1088 h 351"/>
                  <a:gd name="T40" fmla="*/ 563 w 183"/>
                  <a:gd name="T41" fmla="*/ 1301 h 351"/>
                  <a:gd name="T42" fmla="*/ 621 w 183"/>
                  <a:gd name="T43" fmla="*/ 1526 h 351"/>
                  <a:gd name="T44" fmla="*/ 571 w 183"/>
                  <a:gd name="T45" fmla="*/ 1683 h 351"/>
                  <a:gd name="T46" fmla="*/ 263 w 183"/>
                  <a:gd name="T47" fmla="*/ 1934 h 351"/>
                  <a:gd name="T48" fmla="*/ 100 w 183"/>
                  <a:gd name="T49" fmla="*/ 2196 h 35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3" h="351">
                    <a:moveTo>
                      <a:pt x="0" y="351"/>
                    </a:moveTo>
                    <a:cubicBezTo>
                      <a:pt x="0" y="324"/>
                      <a:pt x="16" y="308"/>
                      <a:pt x="33" y="296"/>
                    </a:cubicBezTo>
                    <a:cubicBezTo>
                      <a:pt x="50" y="284"/>
                      <a:pt x="68" y="275"/>
                      <a:pt x="78" y="260"/>
                    </a:cubicBezTo>
                    <a:cubicBezTo>
                      <a:pt x="81" y="255"/>
                      <a:pt x="83" y="250"/>
                      <a:pt x="83" y="244"/>
                    </a:cubicBezTo>
                    <a:cubicBezTo>
                      <a:pt x="83" y="236"/>
                      <a:pt x="79" y="225"/>
                      <a:pt x="75" y="213"/>
                    </a:cubicBezTo>
                    <a:cubicBezTo>
                      <a:pt x="71" y="202"/>
                      <a:pt x="67" y="188"/>
                      <a:pt x="67" y="174"/>
                    </a:cubicBezTo>
                    <a:cubicBezTo>
                      <a:pt x="67" y="164"/>
                      <a:pt x="69" y="153"/>
                      <a:pt x="74" y="142"/>
                    </a:cubicBezTo>
                    <a:cubicBezTo>
                      <a:pt x="80" y="131"/>
                      <a:pt x="88" y="124"/>
                      <a:pt x="97" y="119"/>
                    </a:cubicBezTo>
                    <a:cubicBezTo>
                      <a:pt x="105" y="114"/>
                      <a:pt x="114" y="111"/>
                      <a:pt x="123" y="108"/>
                    </a:cubicBezTo>
                    <a:cubicBezTo>
                      <a:pt x="140" y="102"/>
                      <a:pt x="154" y="97"/>
                      <a:pt x="164" y="75"/>
                    </a:cubicBezTo>
                    <a:cubicBezTo>
                      <a:pt x="166" y="69"/>
                      <a:pt x="167" y="64"/>
                      <a:pt x="167" y="59"/>
                    </a:cubicBezTo>
                    <a:cubicBezTo>
                      <a:pt x="167" y="45"/>
                      <a:pt x="160" y="30"/>
                      <a:pt x="155" y="11"/>
                    </a:cubicBezTo>
                    <a:cubicBezTo>
                      <a:pt x="154" y="7"/>
                      <a:pt x="157" y="2"/>
                      <a:pt x="161" y="1"/>
                    </a:cubicBezTo>
                    <a:cubicBezTo>
                      <a:pt x="166" y="0"/>
                      <a:pt x="170" y="3"/>
                      <a:pt x="171" y="7"/>
                    </a:cubicBezTo>
                    <a:cubicBezTo>
                      <a:pt x="175" y="24"/>
                      <a:pt x="183" y="40"/>
                      <a:pt x="183" y="59"/>
                    </a:cubicBezTo>
                    <a:cubicBezTo>
                      <a:pt x="183" y="66"/>
                      <a:pt x="182" y="74"/>
                      <a:pt x="179" y="81"/>
                    </a:cubicBezTo>
                    <a:cubicBezTo>
                      <a:pt x="170" y="102"/>
                      <a:pt x="155" y="112"/>
                      <a:pt x="142" y="118"/>
                    </a:cubicBezTo>
                    <a:cubicBezTo>
                      <a:pt x="128" y="124"/>
                      <a:pt x="115" y="127"/>
                      <a:pt x="105" y="132"/>
                    </a:cubicBezTo>
                    <a:cubicBezTo>
                      <a:pt x="98" y="136"/>
                      <a:pt x="93" y="141"/>
                      <a:pt x="88" y="150"/>
                    </a:cubicBezTo>
                    <a:cubicBezTo>
                      <a:pt x="84" y="158"/>
                      <a:pt x="83" y="166"/>
                      <a:pt x="83" y="174"/>
                    </a:cubicBezTo>
                    <a:cubicBezTo>
                      <a:pt x="83" y="185"/>
                      <a:pt x="86" y="197"/>
                      <a:pt x="90" y="208"/>
                    </a:cubicBezTo>
                    <a:cubicBezTo>
                      <a:pt x="94" y="220"/>
                      <a:pt x="98" y="232"/>
                      <a:pt x="99" y="244"/>
                    </a:cubicBezTo>
                    <a:cubicBezTo>
                      <a:pt x="99" y="253"/>
                      <a:pt x="96" y="261"/>
                      <a:pt x="91" y="269"/>
                    </a:cubicBezTo>
                    <a:cubicBezTo>
                      <a:pt x="78" y="288"/>
                      <a:pt x="58" y="298"/>
                      <a:pt x="42" y="309"/>
                    </a:cubicBezTo>
                    <a:cubicBezTo>
                      <a:pt x="27" y="320"/>
                      <a:pt x="16" y="331"/>
                      <a:pt x="16" y="351"/>
                    </a:cubicBezTo>
                  </a:path>
                </a:pathLst>
              </a:custGeom>
              <a:solidFill>
                <a:srgbClr val="627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568"/>
              <p:cNvSpPr>
                <a:spLocks/>
              </p:cNvSpPr>
              <p:nvPr/>
            </p:nvSpPr>
            <p:spPr bwMode="auto">
              <a:xfrm>
                <a:off x="438" y="2599"/>
                <a:ext cx="503" cy="1138"/>
              </a:xfrm>
              <a:custGeom>
                <a:avLst/>
                <a:gdLst>
                  <a:gd name="T0" fmla="*/ 120 w 201"/>
                  <a:gd name="T1" fmla="*/ 0 h 455"/>
                  <a:gd name="T2" fmla="*/ 120 w 201"/>
                  <a:gd name="T3" fmla="*/ 0 h 455"/>
                  <a:gd name="T4" fmla="*/ 270 w 201"/>
                  <a:gd name="T5" fmla="*/ 295 h 455"/>
                  <a:gd name="T6" fmla="*/ 270 w 201"/>
                  <a:gd name="T7" fmla="*/ 313 h 455"/>
                  <a:gd name="T8" fmla="*/ 175 w 201"/>
                  <a:gd name="T9" fmla="*/ 625 h 455"/>
                  <a:gd name="T10" fmla="*/ 100 w 201"/>
                  <a:gd name="T11" fmla="*/ 920 h 455"/>
                  <a:gd name="T12" fmla="*/ 120 w 201"/>
                  <a:gd name="T13" fmla="*/ 1025 h 455"/>
                  <a:gd name="T14" fmla="*/ 295 w 201"/>
                  <a:gd name="T15" fmla="*/ 1158 h 455"/>
                  <a:gd name="T16" fmla="*/ 538 w 201"/>
                  <a:gd name="T17" fmla="*/ 1258 h 455"/>
                  <a:gd name="T18" fmla="*/ 638 w 201"/>
                  <a:gd name="T19" fmla="*/ 1401 h 455"/>
                  <a:gd name="T20" fmla="*/ 646 w 201"/>
                  <a:gd name="T21" fmla="*/ 1451 h 455"/>
                  <a:gd name="T22" fmla="*/ 583 w 201"/>
                  <a:gd name="T23" fmla="*/ 1863 h 455"/>
                  <a:gd name="T24" fmla="*/ 638 w 201"/>
                  <a:gd name="T25" fmla="*/ 2058 h 455"/>
                  <a:gd name="T26" fmla="*/ 646 w 201"/>
                  <a:gd name="T27" fmla="*/ 2063 h 455"/>
                  <a:gd name="T28" fmla="*/ 883 w 201"/>
                  <a:gd name="T29" fmla="*/ 2201 h 455"/>
                  <a:gd name="T30" fmla="*/ 1196 w 201"/>
                  <a:gd name="T31" fmla="*/ 2351 h 455"/>
                  <a:gd name="T32" fmla="*/ 1259 w 201"/>
                  <a:gd name="T33" fmla="*/ 2601 h 455"/>
                  <a:gd name="T34" fmla="*/ 1251 w 201"/>
                  <a:gd name="T35" fmla="*/ 2796 h 455"/>
                  <a:gd name="T36" fmla="*/ 1201 w 201"/>
                  <a:gd name="T37" fmla="*/ 2846 h 455"/>
                  <a:gd name="T38" fmla="*/ 1196 w 201"/>
                  <a:gd name="T39" fmla="*/ 2846 h 455"/>
                  <a:gd name="T40" fmla="*/ 1151 w 201"/>
                  <a:gd name="T41" fmla="*/ 2789 h 455"/>
                  <a:gd name="T42" fmla="*/ 1159 w 201"/>
                  <a:gd name="T43" fmla="*/ 2601 h 455"/>
                  <a:gd name="T44" fmla="*/ 1121 w 201"/>
                  <a:gd name="T45" fmla="*/ 2421 h 455"/>
                  <a:gd name="T46" fmla="*/ 858 w 201"/>
                  <a:gd name="T47" fmla="*/ 2296 h 455"/>
                  <a:gd name="T48" fmla="*/ 558 w 201"/>
                  <a:gd name="T49" fmla="*/ 2113 h 455"/>
                  <a:gd name="T50" fmla="*/ 483 w 201"/>
                  <a:gd name="T51" fmla="*/ 1863 h 455"/>
                  <a:gd name="T52" fmla="*/ 546 w 201"/>
                  <a:gd name="T53" fmla="*/ 1451 h 455"/>
                  <a:gd name="T54" fmla="*/ 546 w 201"/>
                  <a:gd name="T55" fmla="*/ 1413 h 455"/>
                  <a:gd name="T56" fmla="*/ 508 w 201"/>
                  <a:gd name="T57" fmla="*/ 1358 h 455"/>
                  <a:gd name="T58" fmla="*/ 425 w 201"/>
                  <a:gd name="T59" fmla="*/ 1313 h 455"/>
                  <a:gd name="T60" fmla="*/ 170 w 201"/>
                  <a:gd name="T61" fmla="*/ 1213 h 455"/>
                  <a:gd name="T62" fmla="*/ 33 w 201"/>
                  <a:gd name="T63" fmla="*/ 1063 h 455"/>
                  <a:gd name="T64" fmla="*/ 0 w 201"/>
                  <a:gd name="T65" fmla="*/ 920 h 455"/>
                  <a:gd name="T66" fmla="*/ 83 w 201"/>
                  <a:gd name="T67" fmla="*/ 588 h 455"/>
                  <a:gd name="T68" fmla="*/ 170 w 201"/>
                  <a:gd name="T69" fmla="*/ 308 h 455"/>
                  <a:gd name="T70" fmla="*/ 170 w 201"/>
                  <a:gd name="T71" fmla="*/ 295 h 455"/>
                  <a:gd name="T72" fmla="*/ 45 w 201"/>
                  <a:gd name="T73" fmla="*/ 63 h 45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01" h="455"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30" y="13"/>
                      <a:pt x="42" y="27"/>
                      <a:pt x="43" y="47"/>
                    </a:cubicBezTo>
                    <a:cubicBezTo>
                      <a:pt x="43" y="48"/>
                      <a:pt x="43" y="49"/>
                      <a:pt x="43" y="50"/>
                    </a:cubicBezTo>
                    <a:cubicBezTo>
                      <a:pt x="41" y="66"/>
                      <a:pt x="34" y="83"/>
                      <a:pt x="28" y="100"/>
                    </a:cubicBezTo>
                    <a:cubicBezTo>
                      <a:pt x="22" y="117"/>
                      <a:pt x="16" y="133"/>
                      <a:pt x="16" y="147"/>
                    </a:cubicBezTo>
                    <a:cubicBezTo>
                      <a:pt x="16" y="153"/>
                      <a:pt x="17" y="158"/>
                      <a:pt x="19" y="164"/>
                    </a:cubicBezTo>
                    <a:cubicBezTo>
                      <a:pt x="24" y="174"/>
                      <a:pt x="34" y="180"/>
                      <a:pt x="47" y="185"/>
                    </a:cubicBezTo>
                    <a:cubicBezTo>
                      <a:pt x="60" y="191"/>
                      <a:pt x="74" y="194"/>
                      <a:pt x="86" y="201"/>
                    </a:cubicBezTo>
                    <a:cubicBezTo>
                      <a:pt x="94" y="206"/>
                      <a:pt x="101" y="214"/>
                      <a:pt x="102" y="224"/>
                    </a:cubicBezTo>
                    <a:cubicBezTo>
                      <a:pt x="103" y="227"/>
                      <a:pt x="103" y="229"/>
                      <a:pt x="103" y="232"/>
                    </a:cubicBezTo>
                    <a:cubicBezTo>
                      <a:pt x="103" y="254"/>
                      <a:pt x="92" y="277"/>
                      <a:pt x="93" y="298"/>
                    </a:cubicBezTo>
                    <a:cubicBezTo>
                      <a:pt x="93" y="309"/>
                      <a:pt x="95" y="319"/>
                      <a:pt x="102" y="329"/>
                    </a:cubicBezTo>
                    <a:cubicBezTo>
                      <a:pt x="103" y="330"/>
                      <a:pt x="103" y="330"/>
                      <a:pt x="103" y="330"/>
                    </a:cubicBezTo>
                    <a:cubicBezTo>
                      <a:pt x="110" y="343"/>
                      <a:pt x="123" y="347"/>
                      <a:pt x="141" y="352"/>
                    </a:cubicBezTo>
                    <a:cubicBezTo>
                      <a:pt x="157" y="356"/>
                      <a:pt x="177" y="360"/>
                      <a:pt x="191" y="376"/>
                    </a:cubicBezTo>
                    <a:cubicBezTo>
                      <a:pt x="200" y="387"/>
                      <a:pt x="201" y="401"/>
                      <a:pt x="201" y="416"/>
                    </a:cubicBezTo>
                    <a:cubicBezTo>
                      <a:pt x="201" y="427"/>
                      <a:pt x="200" y="438"/>
                      <a:pt x="200" y="447"/>
                    </a:cubicBezTo>
                    <a:cubicBezTo>
                      <a:pt x="200" y="451"/>
                      <a:pt x="196" y="455"/>
                      <a:pt x="192" y="455"/>
                    </a:cubicBezTo>
                    <a:cubicBezTo>
                      <a:pt x="192" y="455"/>
                      <a:pt x="192" y="455"/>
                      <a:pt x="191" y="455"/>
                    </a:cubicBezTo>
                    <a:cubicBezTo>
                      <a:pt x="187" y="454"/>
                      <a:pt x="184" y="451"/>
                      <a:pt x="184" y="446"/>
                    </a:cubicBezTo>
                    <a:cubicBezTo>
                      <a:pt x="184" y="436"/>
                      <a:pt x="185" y="426"/>
                      <a:pt x="185" y="416"/>
                    </a:cubicBezTo>
                    <a:cubicBezTo>
                      <a:pt x="186" y="403"/>
                      <a:pt x="183" y="391"/>
                      <a:pt x="179" y="387"/>
                    </a:cubicBezTo>
                    <a:cubicBezTo>
                      <a:pt x="169" y="375"/>
                      <a:pt x="154" y="371"/>
                      <a:pt x="137" y="367"/>
                    </a:cubicBezTo>
                    <a:cubicBezTo>
                      <a:pt x="120" y="363"/>
                      <a:pt x="100" y="357"/>
                      <a:pt x="89" y="338"/>
                    </a:cubicBezTo>
                    <a:cubicBezTo>
                      <a:pt x="80" y="325"/>
                      <a:pt x="76" y="311"/>
                      <a:pt x="77" y="298"/>
                    </a:cubicBezTo>
                    <a:cubicBezTo>
                      <a:pt x="77" y="273"/>
                      <a:pt x="87" y="249"/>
                      <a:pt x="87" y="232"/>
                    </a:cubicBezTo>
                    <a:cubicBezTo>
                      <a:pt x="87" y="230"/>
                      <a:pt x="87" y="228"/>
                      <a:pt x="87" y="226"/>
                    </a:cubicBezTo>
                    <a:cubicBezTo>
                      <a:pt x="86" y="223"/>
                      <a:pt x="85" y="220"/>
                      <a:pt x="81" y="217"/>
                    </a:cubicBezTo>
                    <a:cubicBezTo>
                      <a:pt x="78" y="215"/>
                      <a:pt x="74" y="212"/>
                      <a:pt x="68" y="210"/>
                    </a:cubicBezTo>
                    <a:cubicBezTo>
                      <a:pt x="56" y="205"/>
                      <a:pt x="40" y="201"/>
                      <a:pt x="27" y="194"/>
                    </a:cubicBezTo>
                    <a:cubicBezTo>
                      <a:pt x="18" y="188"/>
                      <a:pt x="9" y="181"/>
                      <a:pt x="5" y="170"/>
                    </a:cubicBezTo>
                    <a:cubicBezTo>
                      <a:pt x="1" y="162"/>
                      <a:pt x="0" y="155"/>
                      <a:pt x="0" y="147"/>
                    </a:cubicBezTo>
                    <a:cubicBezTo>
                      <a:pt x="0" y="129"/>
                      <a:pt x="7" y="111"/>
                      <a:pt x="13" y="94"/>
                    </a:cubicBezTo>
                    <a:cubicBezTo>
                      <a:pt x="19" y="77"/>
                      <a:pt x="26" y="61"/>
                      <a:pt x="27" y="49"/>
                    </a:cubicBezTo>
                    <a:cubicBezTo>
                      <a:pt x="27" y="48"/>
                      <a:pt x="27" y="48"/>
                      <a:pt x="27" y="47"/>
                    </a:cubicBezTo>
                    <a:cubicBezTo>
                      <a:pt x="27" y="35"/>
                      <a:pt x="18" y="24"/>
                      <a:pt x="7" y="10"/>
                    </a:cubicBezTo>
                  </a:path>
                </a:pathLst>
              </a:custGeom>
              <a:solidFill>
                <a:srgbClr val="8E8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569"/>
              <p:cNvSpPr>
                <a:spLocks/>
              </p:cNvSpPr>
              <p:nvPr/>
            </p:nvSpPr>
            <p:spPr bwMode="auto">
              <a:xfrm>
                <a:off x="856" y="937"/>
                <a:ext cx="90" cy="212"/>
              </a:xfrm>
              <a:custGeom>
                <a:avLst/>
                <a:gdLst>
                  <a:gd name="T0" fmla="*/ 225 w 36"/>
                  <a:gd name="T1" fmla="*/ 0 h 85"/>
                  <a:gd name="T2" fmla="*/ 88 w 36"/>
                  <a:gd name="T3" fmla="*/ 529 h 85"/>
                  <a:gd name="T4" fmla="*/ 225 w 36"/>
                  <a:gd name="T5" fmla="*/ 0 h 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85">
                    <a:moveTo>
                      <a:pt x="36" y="0"/>
                    </a:moveTo>
                    <a:cubicBezTo>
                      <a:pt x="25" y="14"/>
                      <a:pt x="0" y="58"/>
                      <a:pt x="14" y="85"/>
                    </a:cubicBezTo>
                    <a:cubicBezTo>
                      <a:pt x="8" y="59"/>
                      <a:pt x="28" y="9"/>
                      <a:pt x="3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570"/>
              <p:cNvSpPr>
                <a:spLocks/>
              </p:cNvSpPr>
              <p:nvPr/>
            </p:nvSpPr>
            <p:spPr bwMode="auto">
              <a:xfrm>
                <a:off x="806" y="1202"/>
                <a:ext cx="230" cy="502"/>
              </a:xfrm>
              <a:custGeom>
                <a:avLst/>
                <a:gdLst>
                  <a:gd name="T0" fmla="*/ 25 w 92"/>
                  <a:gd name="T1" fmla="*/ 924 h 201"/>
                  <a:gd name="T2" fmla="*/ 425 w 92"/>
                  <a:gd name="T3" fmla="*/ 567 h 201"/>
                  <a:gd name="T4" fmla="*/ 370 w 92"/>
                  <a:gd name="T5" fmla="*/ 0 h 201"/>
                  <a:gd name="T6" fmla="*/ 513 w 92"/>
                  <a:gd name="T7" fmla="*/ 425 h 201"/>
                  <a:gd name="T8" fmla="*/ 188 w 92"/>
                  <a:gd name="T9" fmla="*/ 729 h 201"/>
                  <a:gd name="T10" fmla="*/ 38 w 92"/>
                  <a:gd name="T11" fmla="*/ 974 h 201"/>
                  <a:gd name="T12" fmla="*/ 100 w 92"/>
                  <a:gd name="T13" fmla="*/ 1254 h 201"/>
                  <a:gd name="T14" fmla="*/ 25 w 92"/>
                  <a:gd name="T15" fmla="*/ 924 h 2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2" h="201">
                    <a:moveTo>
                      <a:pt x="4" y="148"/>
                    </a:moveTo>
                    <a:cubicBezTo>
                      <a:pt x="0" y="110"/>
                      <a:pt x="44" y="116"/>
                      <a:pt x="68" y="91"/>
                    </a:cubicBezTo>
                    <a:cubicBezTo>
                      <a:pt x="90" y="72"/>
                      <a:pt x="74" y="21"/>
                      <a:pt x="59" y="0"/>
                    </a:cubicBezTo>
                    <a:cubicBezTo>
                      <a:pt x="70" y="12"/>
                      <a:pt x="92" y="34"/>
                      <a:pt x="82" y="68"/>
                    </a:cubicBezTo>
                    <a:cubicBezTo>
                      <a:pt x="72" y="101"/>
                      <a:pt x="49" y="106"/>
                      <a:pt x="30" y="117"/>
                    </a:cubicBezTo>
                    <a:cubicBezTo>
                      <a:pt x="15" y="128"/>
                      <a:pt x="5" y="136"/>
                      <a:pt x="6" y="156"/>
                    </a:cubicBezTo>
                    <a:cubicBezTo>
                      <a:pt x="8" y="176"/>
                      <a:pt x="16" y="201"/>
                      <a:pt x="16" y="201"/>
                    </a:cubicBezTo>
                    <a:cubicBezTo>
                      <a:pt x="5" y="171"/>
                      <a:pt x="4" y="154"/>
                      <a:pt x="4" y="148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571"/>
              <p:cNvSpPr>
                <a:spLocks/>
              </p:cNvSpPr>
              <p:nvPr/>
            </p:nvSpPr>
            <p:spPr bwMode="auto">
              <a:xfrm>
                <a:off x="884" y="1102"/>
                <a:ext cx="80" cy="110"/>
              </a:xfrm>
              <a:custGeom>
                <a:avLst/>
                <a:gdLst>
                  <a:gd name="T0" fmla="*/ 13 w 32"/>
                  <a:gd name="T1" fmla="*/ 100 h 44"/>
                  <a:gd name="T2" fmla="*/ 200 w 32"/>
                  <a:gd name="T3" fmla="*/ 275 h 44"/>
                  <a:gd name="T4" fmla="*/ 13 w 32"/>
                  <a:gd name="T5" fmla="*/ 0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44">
                    <a:moveTo>
                      <a:pt x="2" y="16"/>
                    </a:moveTo>
                    <a:cubicBezTo>
                      <a:pt x="8" y="33"/>
                      <a:pt x="23" y="35"/>
                      <a:pt x="32" y="44"/>
                    </a:cubicBezTo>
                    <a:cubicBezTo>
                      <a:pt x="21" y="29"/>
                      <a:pt x="0" y="25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572"/>
              <p:cNvSpPr>
                <a:spLocks/>
              </p:cNvSpPr>
              <p:nvPr/>
            </p:nvSpPr>
            <p:spPr bwMode="auto">
              <a:xfrm>
                <a:off x="909" y="1179"/>
                <a:ext cx="82" cy="93"/>
              </a:xfrm>
              <a:custGeom>
                <a:avLst/>
                <a:gdLst>
                  <a:gd name="T0" fmla="*/ 179 w 33"/>
                  <a:gd name="T1" fmla="*/ 151 h 37"/>
                  <a:gd name="T2" fmla="*/ 0 w 33"/>
                  <a:gd name="T3" fmla="*/ 0 h 37"/>
                  <a:gd name="T4" fmla="*/ 204 w 33"/>
                  <a:gd name="T5" fmla="*/ 234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37">
                    <a:moveTo>
                      <a:pt x="29" y="24"/>
                    </a:moveTo>
                    <a:cubicBezTo>
                      <a:pt x="20" y="6"/>
                      <a:pt x="8" y="8"/>
                      <a:pt x="0" y="0"/>
                    </a:cubicBezTo>
                    <a:cubicBezTo>
                      <a:pt x="7" y="5"/>
                      <a:pt x="24" y="16"/>
                      <a:pt x="33" y="37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573"/>
              <p:cNvSpPr>
                <a:spLocks/>
              </p:cNvSpPr>
              <p:nvPr/>
            </p:nvSpPr>
            <p:spPr bwMode="auto">
              <a:xfrm>
                <a:off x="849" y="1364"/>
                <a:ext cx="150" cy="128"/>
              </a:xfrm>
              <a:custGeom>
                <a:avLst/>
                <a:gdLst>
                  <a:gd name="T0" fmla="*/ 0 w 60"/>
                  <a:gd name="T1" fmla="*/ 321 h 51"/>
                  <a:gd name="T2" fmla="*/ 220 w 60"/>
                  <a:gd name="T3" fmla="*/ 196 h 51"/>
                  <a:gd name="T4" fmla="*/ 375 w 60"/>
                  <a:gd name="T5" fmla="*/ 0 h 51"/>
                  <a:gd name="T6" fmla="*/ 183 w 60"/>
                  <a:gd name="T7" fmla="*/ 238 h 51"/>
                  <a:gd name="T8" fmla="*/ 0 w 60"/>
                  <a:gd name="T9" fmla="*/ 321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1">
                    <a:moveTo>
                      <a:pt x="0" y="51"/>
                    </a:moveTo>
                    <a:cubicBezTo>
                      <a:pt x="6" y="46"/>
                      <a:pt x="25" y="34"/>
                      <a:pt x="35" y="31"/>
                    </a:cubicBezTo>
                    <a:cubicBezTo>
                      <a:pt x="48" y="22"/>
                      <a:pt x="56" y="15"/>
                      <a:pt x="60" y="0"/>
                    </a:cubicBezTo>
                    <a:cubicBezTo>
                      <a:pt x="57" y="13"/>
                      <a:pt x="44" y="31"/>
                      <a:pt x="29" y="38"/>
                    </a:cubicBezTo>
                    <a:cubicBezTo>
                      <a:pt x="13" y="44"/>
                      <a:pt x="8" y="46"/>
                      <a:pt x="0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574"/>
              <p:cNvSpPr>
                <a:spLocks/>
              </p:cNvSpPr>
              <p:nvPr/>
            </p:nvSpPr>
            <p:spPr bwMode="auto">
              <a:xfrm>
                <a:off x="811" y="1952"/>
                <a:ext cx="163" cy="312"/>
              </a:xfrm>
              <a:custGeom>
                <a:avLst/>
                <a:gdLst>
                  <a:gd name="T0" fmla="*/ 251 w 65"/>
                  <a:gd name="T1" fmla="*/ 12 h 125"/>
                  <a:gd name="T2" fmla="*/ 176 w 65"/>
                  <a:gd name="T3" fmla="*/ 267 h 125"/>
                  <a:gd name="T4" fmla="*/ 221 w 65"/>
                  <a:gd name="T5" fmla="*/ 549 h 125"/>
                  <a:gd name="T6" fmla="*/ 409 w 65"/>
                  <a:gd name="T7" fmla="*/ 779 h 125"/>
                  <a:gd name="T8" fmla="*/ 176 w 65"/>
                  <a:gd name="T9" fmla="*/ 524 h 125"/>
                  <a:gd name="T10" fmla="*/ 238 w 65"/>
                  <a:gd name="T11" fmla="*/ 0 h 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5" h="125">
                    <a:moveTo>
                      <a:pt x="40" y="2"/>
                    </a:moveTo>
                    <a:cubicBezTo>
                      <a:pt x="39" y="18"/>
                      <a:pt x="32" y="30"/>
                      <a:pt x="28" y="43"/>
                    </a:cubicBezTo>
                    <a:cubicBezTo>
                      <a:pt x="23" y="62"/>
                      <a:pt x="21" y="74"/>
                      <a:pt x="35" y="88"/>
                    </a:cubicBezTo>
                    <a:cubicBezTo>
                      <a:pt x="49" y="102"/>
                      <a:pt x="65" y="125"/>
                      <a:pt x="65" y="125"/>
                    </a:cubicBezTo>
                    <a:cubicBezTo>
                      <a:pt x="47" y="107"/>
                      <a:pt x="33" y="89"/>
                      <a:pt x="28" y="84"/>
                    </a:cubicBezTo>
                    <a:cubicBezTo>
                      <a:pt x="0" y="59"/>
                      <a:pt x="36" y="34"/>
                      <a:pt x="38" y="0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Freeform 575"/>
              <p:cNvSpPr>
                <a:spLocks/>
              </p:cNvSpPr>
              <p:nvPr/>
            </p:nvSpPr>
            <p:spPr bwMode="auto">
              <a:xfrm>
                <a:off x="761" y="1777"/>
                <a:ext cx="165" cy="182"/>
              </a:xfrm>
              <a:custGeom>
                <a:avLst/>
                <a:gdLst>
                  <a:gd name="T0" fmla="*/ 363 w 66"/>
                  <a:gd name="T1" fmla="*/ 436 h 73"/>
                  <a:gd name="T2" fmla="*/ 363 w 66"/>
                  <a:gd name="T3" fmla="*/ 436 h 73"/>
                  <a:gd name="T4" fmla="*/ 0 w 66"/>
                  <a:gd name="T5" fmla="*/ 0 h 73"/>
                  <a:gd name="T6" fmla="*/ 358 w 66"/>
                  <a:gd name="T7" fmla="*/ 262 h 73"/>
                  <a:gd name="T8" fmla="*/ 375 w 66"/>
                  <a:gd name="T9" fmla="*/ 454 h 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73">
                    <a:moveTo>
                      <a:pt x="58" y="70"/>
                    </a:moveTo>
                    <a:cubicBezTo>
                      <a:pt x="58" y="70"/>
                      <a:pt x="58" y="70"/>
                      <a:pt x="58" y="70"/>
                    </a:cubicBezTo>
                    <a:cubicBezTo>
                      <a:pt x="66" y="41"/>
                      <a:pt x="23" y="9"/>
                      <a:pt x="0" y="0"/>
                    </a:cubicBezTo>
                    <a:cubicBezTo>
                      <a:pt x="16" y="3"/>
                      <a:pt x="46" y="9"/>
                      <a:pt x="57" y="42"/>
                    </a:cubicBezTo>
                    <a:cubicBezTo>
                      <a:pt x="61" y="54"/>
                      <a:pt x="61" y="64"/>
                      <a:pt x="60" y="73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576"/>
              <p:cNvSpPr>
                <a:spLocks/>
              </p:cNvSpPr>
              <p:nvPr/>
            </p:nvSpPr>
            <p:spPr bwMode="auto">
              <a:xfrm>
                <a:off x="854" y="1884"/>
                <a:ext cx="50" cy="195"/>
              </a:xfrm>
              <a:custGeom>
                <a:avLst/>
                <a:gdLst>
                  <a:gd name="T0" fmla="*/ 0 w 20"/>
                  <a:gd name="T1" fmla="*/ 488 h 78"/>
                  <a:gd name="T2" fmla="*/ 83 w 20"/>
                  <a:gd name="T3" fmla="*/ 250 h 78"/>
                  <a:gd name="T4" fmla="*/ 70 w 20"/>
                  <a:gd name="T5" fmla="*/ 0 h 78"/>
                  <a:gd name="T6" fmla="*/ 83 w 20"/>
                  <a:gd name="T7" fmla="*/ 313 h 78"/>
                  <a:gd name="T8" fmla="*/ 0 w 20"/>
                  <a:gd name="T9" fmla="*/ 488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78">
                    <a:moveTo>
                      <a:pt x="0" y="78"/>
                    </a:moveTo>
                    <a:cubicBezTo>
                      <a:pt x="1" y="70"/>
                      <a:pt x="8" y="49"/>
                      <a:pt x="13" y="40"/>
                    </a:cubicBezTo>
                    <a:cubicBezTo>
                      <a:pt x="17" y="25"/>
                      <a:pt x="18" y="14"/>
                      <a:pt x="11" y="0"/>
                    </a:cubicBezTo>
                    <a:cubicBezTo>
                      <a:pt x="17" y="12"/>
                      <a:pt x="20" y="35"/>
                      <a:pt x="13" y="50"/>
                    </a:cubicBezTo>
                    <a:cubicBezTo>
                      <a:pt x="6" y="64"/>
                      <a:pt x="3" y="70"/>
                      <a:pt x="0" y="7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577"/>
              <p:cNvSpPr>
                <a:spLocks/>
              </p:cNvSpPr>
              <p:nvPr/>
            </p:nvSpPr>
            <p:spPr bwMode="auto">
              <a:xfrm>
                <a:off x="418" y="2342"/>
                <a:ext cx="111" cy="290"/>
              </a:xfrm>
              <a:custGeom>
                <a:avLst/>
                <a:gdLst>
                  <a:gd name="T0" fmla="*/ 280 w 44"/>
                  <a:gd name="T1" fmla="*/ 63 h 116"/>
                  <a:gd name="T2" fmla="*/ 50 w 44"/>
                  <a:gd name="T3" fmla="*/ 283 h 116"/>
                  <a:gd name="T4" fmla="*/ 88 w 44"/>
                  <a:gd name="T5" fmla="*/ 550 h 116"/>
                  <a:gd name="T6" fmla="*/ 222 w 44"/>
                  <a:gd name="T7" fmla="*/ 725 h 116"/>
                  <a:gd name="T8" fmla="*/ 8 w 44"/>
                  <a:gd name="T9" fmla="*/ 388 h 116"/>
                  <a:gd name="T10" fmla="*/ 235 w 44"/>
                  <a:gd name="T11" fmla="*/ 0 h 1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116">
                    <a:moveTo>
                      <a:pt x="44" y="10"/>
                    </a:moveTo>
                    <a:cubicBezTo>
                      <a:pt x="36" y="14"/>
                      <a:pt x="12" y="30"/>
                      <a:pt x="8" y="45"/>
                    </a:cubicBezTo>
                    <a:cubicBezTo>
                      <a:pt x="4" y="60"/>
                      <a:pt x="3" y="74"/>
                      <a:pt x="14" y="88"/>
                    </a:cubicBezTo>
                    <a:cubicBezTo>
                      <a:pt x="24" y="101"/>
                      <a:pt x="34" y="114"/>
                      <a:pt x="35" y="116"/>
                    </a:cubicBezTo>
                    <a:cubicBezTo>
                      <a:pt x="26" y="105"/>
                      <a:pt x="2" y="92"/>
                      <a:pt x="1" y="62"/>
                    </a:cubicBezTo>
                    <a:cubicBezTo>
                      <a:pt x="0" y="32"/>
                      <a:pt x="32" y="3"/>
                      <a:pt x="37" y="0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578"/>
              <p:cNvSpPr>
                <a:spLocks/>
              </p:cNvSpPr>
              <p:nvPr/>
            </p:nvSpPr>
            <p:spPr bwMode="auto">
              <a:xfrm>
                <a:off x="403" y="2474"/>
                <a:ext cx="128" cy="200"/>
              </a:xfrm>
              <a:custGeom>
                <a:avLst/>
                <a:gdLst>
                  <a:gd name="T0" fmla="*/ 8 w 51"/>
                  <a:gd name="T1" fmla="*/ 0 h 80"/>
                  <a:gd name="T2" fmla="*/ 75 w 51"/>
                  <a:gd name="T3" fmla="*/ 275 h 80"/>
                  <a:gd name="T4" fmla="*/ 321 w 51"/>
                  <a:gd name="T5" fmla="*/ 500 h 80"/>
                  <a:gd name="T6" fmla="*/ 183 w 51"/>
                  <a:gd name="T7" fmla="*/ 345 h 80"/>
                  <a:gd name="T8" fmla="*/ 8 w 51"/>
                  <a:gd name="T9" fmla="*/ 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" h="80">
                    <a:moveTo>
                      <a:pt x="1" y="0"/>
                    </a:moveTo>
                    <a:cubicBezTo>
                      <a:pt x="0" y="12"/>
                      <a:pt x="1" y="29"/>
                      <a:pt x="12" y="44"/>
                    </a:cubicBezTo>
                    <a:cubicBezTo>
                      <a:pt x="23" y="59"/>
                      <a:pt x="48" y="70"/>
                      <a:pt x="51" y="80"/>
                    </a:cubicBezTo>
                    <a:cubicBezTo>
                      <a:pt x="50" y="74"/>
                      <a:pt x="40" y="65"/>
                      <a:pt x="29" y="55"/>
                    </a:cubicBezTo>
                    <a:cubicBezTo>
                      <a:pt x="18" y="45"/>
                      <a:pt x="0" y="24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579"/>
              <p:cNvSpPr>
                <a:spLocks/>
              </p:cNvSpPr>
              <p:nvPr/>
            </p:nvSpPr>
            <p:spPr bwMode="auto">
              <a:xfrm>
                <a:off x="453" y="2629"/>
                <a:ext cx="118" cy="393"/>
              </a:xfrm>
              <a:custGeom>
                <a:avLst/>
                <a:gdLst>
                  <a:gd name="T0" fmla="*/ 196 w 47"/>
                  <a:gd name="T1" fmla="*/ 163 h 157"/>
                  <a:gd name="T2" fmla="*/ 146 w 47"/>
                  <a:gd name="T3" fmla="*/ 496 h 157"/>
                  <a:gd name="T4" fmla="*/ 75 w 47"/>
                  <a:gd name="T5" fmla="*/ 984 h 157"/>
                  <a:gd name="T6" fmla="*/ 58 w 47"/>
                  <a:gd name="T7" fmla="*/ 676 h 157"/>
                  <a:gd name="T8" fmla="*/ 45 w 47"/>
                  <a:gd name="T9" fmla="*/ 0 h 157"/>
                  <a:gd name="T10" fmla="*/ 196 w 47"/>
                  <a:gd name="T11" fmla="*/ 163 h 15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157">
                    <a:moveTo>
                      <a:pt x="31" y="26"/>
                    </a:moveTo>
                    <a:cubicBezTo>
                      <a:pt x="35" y="40"/>
                      <a:pt x="34" y="50"/>
                      <a:pt x="23" y="79"/>
                    </a:cubicBezTo>
                    <a:cubicBezTo>
                      <a:pt x="12" y="107"/>
                      <a:pt x="0" y="138"/>
                      <a:pt x="12" y="157"/>
                    </a:cubicBezTo>
                    <a:cubicBezTo>
                      <a:pt x="1" y="140"/>
                      <a:pt x="1" y="129"/>
                      <a:pt x="9" y="108"/>
                    </a:cubicBezTo>
                    <a:cubicBezTo>
                      <a:pt x="16" y="88"/>
                      <a:pt x="47" y="30"/>
                      <a:pt x="7" y="0"/>
                    </a:cubicBezTo>
                    <a:cubicBezTo>
                      <a:pt x="17" y="5"/>
                      <a:pt x="30" y="15"/>
                      <a:pt x="31" y="26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580"/>
              <p:cNvSpPr>
                <a:spLocks/>
              </p:cNvSpPr>
              <p:nvPr/>
            </p:nvSpPr>
            <p:spPr bwMode="auto">
              <a:xfrm>
                <a:off x="426" y="2859"/>
                <a:ext cx="190" cy="235"/>
              </a:xfrm>
              <a:custGeom>
                <a:avLst/>
                <a:gdLst>
                  <a:gd name="T0" fmla="*/ 113 w 76"/>
                  <a:gd name="T1" fmla="*/ 0 h 94"/>
                  <a:gd name="T2" fmla="*/ 125 w 76"/>
                  <a:gd name="T3" fmla="*/ 463 h 94"/>
                  <a:gd name="T4" fmla="*/ 475 w 76"/>
                  <a:gd name="T5" fmla="*/ 588 h 94"/>
                  <a:gd name="T6" fmla="*/ 208 w 76"/>
                  <a:gd name="T7" fmla="*/ 475 h 94"/>
                  <a:gd name="T8" fmla="*/ 70 w 76"/>
                  <a:gd name="T9" fmla="*/ 263 h 94"/>
                  <a:gd name="T10" fmla="*/ 113 w 76"/>
                  <a:gd name="T11" fmla="*/ 0 h 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" h="94">
                    <a:moveTo>
                      <a:pt x="18" y="0"/>
                    </a:moveTo>
                    <a:cubicBezTo>
                      <a:pt x="10" y="21"/>
                      <a:pt x="0" y="59"/>
                      <a:pt x="20" y="74"/>
                    </a:cubicBezTo>
                    <a:cubicBezTo>
                      <a:pt x="40" y="89"/>
                      <a:pt x="64" y="87"/>
                      <a:pt x="76" y="94"/>
                    </a:cubicBezTo>
                    <a:cubicBezTo>
                      <a:pt x="61" y="87"/>
                      <a:pt x="41" y="80"/>
                      <a:pt x="33" y="76"/>
                    </a:cubicBezTo>
                    <a:cubicBezTo>
                      <a:pt x="25" y="72"/>
                      <a:pt x="10" y="63"/>
                      <a:pt x="11" y="42"/>
                    </a:cubicBezTo>
                    <a:cubicBezTo>
                      <a:pt x="12" y="22"/>
                      <a:pt x="14" y="8"/>
                      <a:pt x="1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581"/>
              <p:cNvSpPr>
                <a:spLocks/>
              </p:cNvSpPr>
              <p:nvPr/>
            </p:nvSpPr>
            <p:spPr bwMode="auto">
              <a:xfrm>
                <a:off x="791" y="2324"/>
                <a:ext cx="243" cy="323"/>
              </a:xfrm>
              <a:custGeom>
                <a:avLst/>
                <a:gdLst>
                  <a:gd name="T0" fmla="*/ 521 w 97"/>
                  <a:gd name="T1" fmla="*/ 225 h 129"/>
                  <a:gd name="T2" fmla="*/ 301 w 97"/>
                  <a:gd name="T3" fmla="*/ 471 h 129"/>
                  <a:gd name="T4" fmla="*/ 108 w 97"/>
                  <a:gd name="T5" fmla="*/ 583 h 129"/>
                  <a:gd name="T6" fmla="*/ 8 w 97"/>
                  <a:gd name="T7" fmla="*/ 809 h 129"/>
                  <a:gd name="T8" fmla="*/ 113 w 97"/>
                  <a:gd name="T9" fmla="*/ 546 h 129"/>
                  <a:gd name="T10" fmla="*/ 514 w 97"/>
                  <a:gd name="T11" fmla="*/ 0 h 129"/>
                  <a:gd name="T12" fmla="*/ 521 w 97"/>
                  <a:gd name="T13" fmla="*/ 225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7" h="129">
                    <a:moveTo>
                      <a:pt x="83" y="36"/>
                    </a:moveTo>
                    <a:cubicBezTo>
                      <a:pt x="78" y="50"/>
                      <a:pt x="74" y="58"/>
                      <a:pt x="48" y="75"/>
                    </a:cubicBezTo>
                    <a:cubicBezTo>
                      <a:pt x="37" y="82"/>
                      <a:pt x="25" y="86"/>
                      <a:pt x="17" y="93"/>
                    </a:cubicBezTo>
                    <a:cubicBezTo>
                      <a:pt x="6" y="103"/>
                      <a:pt x="1" y="116"/>
                      <a:pt x="1" y="129"/>
                    </a:cubicBezTo>
                    <a:cubicBezTo>
                      <a:pt x="2" y="109"/>
                      <a:pt x="0" y="99"/>
                      <a:pt x="18" y="87"/>
                    </a:cubicBezTo>
                    <a:cubicBezTo>
                      <a:pt x="36" y="75"/>
                      <a:pt x="97" y="47"/>
                      <a:pt x="82" y="0"/>
                    </a:cubicBezTo>
                    <a:cubicBezTo>
                      <a:pt x="87" y="10"/>
                      <a:pt x="88" y="27"/>
                      <a:pt x="83" y="36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582"/>
              <p:cNvSpPr>
                <a:spLocks/>
              </p:cNvSpPr>
              <p:nvPr/>
            </p:nvSpPr>
            <p:spPr bwMode="auto">
              <a:xfrm>
                <a:off x="764" y="2494"/>
                <a:ext cx="127" cy="255"/>
              </a:xfrm>
              <a:custGeom>
                <a:avLst/>
                <a:gdLst>
                  <a:gd name="T0" fmla="*/ 316 w 51"/>
                  <a:gd name="T1" fmla="*/ 0 h 102"/>
                  <a:gd name="T2" fmla="*/ 237 w 51"/>
                  <a:gd name="T3" fmla="*/ 45 h 102"/>
                  <a:gd name="T4" fmla="*/ 5 w 51"/>
                  <a:gd name="T5" fmla="*/ 338 h 102"/>
                  <a:gd name="T6" fmla="*/ 42 w 51"/>
                  <a:gd name="T7" fmla="*/ 575 h 102"/>
                  <a:gd name="T8" fmla="*/ 50 w 51"/>
                  <a:gd name="T9" fmla="*/ 575 h 102"/>
                  <a:gd name="T10" fmla="*/ 37 w 51"/>
                  <a:gd name="T11" fmla="*/ 475 h 102"/>
                  <a:gd name="T12" fmla="*/ 100 w 51"/>
                  <a:gd name="T13" fmla="*/ 158 h 102"/>
                  <a:gd name="T14" fmla="*/ 316 w 51"/>
                  <a:gd name="T15" fmla="*/ 0 h 10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1" h="102">
                    <a:moveTo>
                      <a:pt x="51" y="0"/>
                    </a:moveTo>
                    <a:cubicBezTo>
                      <a:pt x="47" y="1"/>
                      <a:pt x="43" y="4"/>
                      <a:pt x="38" y="7"/>
                    </a:cubicBezTo>
                    <a:cubicBezTo>
                      <a:pt x="19" y="17"/>
                      <a:pt x="0" y="31"/>
                      <a:pt x="1" y="54"/>
                    </a:cubicBezTo>
                    <a:cubicBezTo>
                      <a:pt x="2" y="68"/>
                      <a:pt x="4" y="81"/>
                      <a:pt x="7" y="92"/>
                    </a:cubicBezTo>
                    <a:cubicBezTo>
                      <a:pt x="9" y="102"/>
                      <a:pt x="9" y="100"/>
                      <a:pt x="8" y="92"/>
                    </a:cubicBezTo>
                    <a:cubicBezTo>
                      <a:pt x="7" y="86"/>
                      <a:pt x="7" y="80"/>
                      <a:pt x="6" y="76"/>
                    </a:cubicBezTo>
                    <a:cubicBezTo>
                      <a:pt x="6" y="67"/>
                      <a:pt x="1" y="39"/>
                      <a:pt x="16" y="25"/>
                    </a:cubicBezTo>
                    <a:cubicBezTo>
                      <a:pt x="31" y="11"/>
                      <a:pt x="43" y="2"/>
                      <a:pt x="5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583"/>
              <p:cNvSpPr>
                <a:spLocks/>
              </p:cNvSpPr>
              <p:nvPr/>
            </p:nvSpPr>
            <p:spPr bwMode="auto">
              <a:xfrm>
                <a:off x="646" y="3109"/>
                <a:ext cx="70" cy="345"/>
              </a:xfrm>
              <a:custGeom>
                <a:avLst/>
                <a:gdLst>
                  <a:gd name="T0" fmla="*/ 13 w 28"/>
                  <a:gd name="T1" fmla="*/ 0 h 138"/>
                  <a:gd name="T2" fmla="*/ 108 w 28"/>
                  <a:gd name="T3" fmla="*/ 233 h 138"/>
                  <a:gd name="T4" fmla="*/ 50 w 28"/>
                  <a:gd name="T5" fmla="*/ 645 h 138"/>
                  <a:gd name="T6" fmla="*/ 175 w 28"/>
                  <a:gd name="T7" fmla="*/ 863 h 138"/>
                  <a:gd name="T8" fmla="*/ 13 w 28"/>
                  <a:gd name="T9" fmla="*/ 608 h 138"/>
                  <a:gd name="T10" fmla="*/ 13 w 28"/>
                  <a:gd name="T11" fmla="*/ 0 h 1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8" h="138">
                    <a:moveTo>
                      <a:pt x="2" y="0"/>
                    </a:moveTo>
                    <a:cubicBezTo>
                      <a:pt x="12" y="7"/>
                      <a:pt x="20" y="16"/>
                      <a:pt x="17" y="37"/>
                    </a:cubicBezTo>
                    <a:cubicBezTo>
                      <a:pt x="15" y="57"/>
                      <a:pt x="3" y="82"/>
                      <a:pt x="8" y="103"/>
                    </a:cubicBezTo>
                    <a:cubicBezTo>
                      <a:pt x="12" y="124"/>
                      <a:pt x="24" y="135"/>
                      <a:pt x="28" y="138"/>
                    </a:cubicBezTo>
                    <a:cubicBezTo>
                      <a:pt x="10" y="126"/>
                      <a:pt x="0" y="113"/>
                      <a:pt x="2" y="97"/>
                    </a:cubicBezTo>
                    <a:cubicBezTo>
                      <a:pt x="4" y="82"/>
                      <a:pt x="25" y="17"/>
                      <a:pt x="2" y="0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584"/>
              <p:cNvSpPr>
                <a:spLocks/>
              </p:cNvSpPr>
              <p:nvPr/>
            </p:nvSpPr>
            <p:spPr bwMode="auto">
              <a:xfrm>
                <a:off x="631" y="3207"/>
                <a:ext cx="30" cy="150"/>
              </a:xfrm>
              <a:custGeom>
                <a:avLst/>
                <a:gdLst>
                  <a:gd name="T0" fmla="*/ 75 w 12"/>
                  <a:gd name="T1" fmla="*/ 0 h 60"/>
                  <a:gd name="T2" fmla="*/ 20 w 12"/>
                  <a:gd name="T3" fmla="*/ 375 h 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60">
                    <a:moveTo>
                      <a:pt x="12" y="0"/>
                    </a:moveTo>
                    <a:cubicBezTo>
                      <a:pt x="11" y="8"/>
                      <a:pt x="0" y="43"/>
                      <a:pt x="3" y="6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585"/>
              <p:cNvSpPr>
                <a:spLocks/>
              </p:cNvSpPr>
              <p:nvPr/>
            </p:nvSpPr>
            <p:spPr bwMode="auto">
              <a:xfrm>
                <a:off x="759" y="3479"/>
                <a:ext cx="177" cy="208"/>
              </a:xfrm>
              <a:custGeom>
                <a:avLst/>
                <a:gdLst>
                  <a:gd name="T0" fmla="*/ 254 w 71"/>
                  <a:gd name="T1" fmla="*/ 95 h 83"/>
                  <a:gd name="T2" fmla="*/ 0 w 71"/>
                  <a:gd name="T3" fmla="*/ 0 h 83"/>
                  <a:gd name="T4" fmla="*/ 337 w 71"/>
                  <a:gd name="T5" fmla="*/ 133 h 83"/>
                  <a:gd name="T6" fmla="*/ 404 w 71"/>
                  <a:gd name="T7" fmla="*/ 521 h 83"/>
                  <a:gd name="T8" fmla="*/ 342 w 71"/>
                  <a:gd name="T9" fmla="*/ 183 h 83"/>
                  <a:gd name="T10" fmla="*/ 254 w 71"/>
                  <a:gd name="T11" fmla="*/ 95 h 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1" h="83">
                    <a:moveTo>
                      <a:pt x="41" y="15"/>
                    </a:moveTo>
                    <a:cubicBezTo>
                      <a:pt x="26" y="7"/>
                      <a:pt x="6" y="1"/>
                      <a:pt x="0" y="0"/>
                    </a:cubicBezTo>
                    <a:cubicBezTo>
                      <a:pt x="13" y="4"/>
                      <a:pt x="37" y="6"/>
                      <a:pt x="54" y="21"/>
                    </a:cubicBezTo>
                    <a:cubicBezTo>
                      <a:pt x="71" y="35"/>
                      <a:pt x="70" y="51"/>
                      <a:pt x="65" y="83"/>
                    </a:cubicBezTo>
                    <a:cubicBezTo>
                      <a:pt x="66" y="57"/>
                      <a:pt x="67" y="40"/>
                      <a:pt x="55" y="29"/>
                    </a:cubicBezTo>
                    <a:cubicBezTo>
                      <a:pt x="51" y="25"/>
                      <a:pt x="47" y="19"/>
                      <a:pt x="41" y="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586"/>
              <p:cNvSpPr>
                <a:spLocks/>
              </p:cNvSpPr>
              <p:nvPr/>
            </p:nvSpPr>
            <p:spPr bwMode="auto">
              <a:xfrm>
                <a:off x="909" y="3662"/>
                <a:ext cx="27" cy="70"/>
              </a:xfrm>
              <a:custGeom>
                <a:avLst/>
                <a:gdLst>
                  <a:gd name="T0" fmla="*/ 66 w 11"/>
                  <a:gd name="T1" fmla="*/ 0 h 28"/>
                  <a:gd name="T2" fmla="*/ 42 w 11"/>
                  <a:gd name="T3" fmla="*/ 170 h 28"/>
                  <a:gd name="T4" fmla="*/ 0 w 11"/>
                  <a:gd name="T5" fmla="*/ 150 h 28"/>
                  <a:gd name="T6" fmla="*/ 66 w 11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8">
                    <a:moveTo>
                      <a:pt x="11" y="0"/>
                    </a:moveTo>
                    <a:cubicBezTo>
                      <a:pt x="10" y="14"/>
                      <a:pt x="10" y="26"/>
                      <a:pt x="7" y="27"/>
                    </a:cubicBezTo>
                    <a:cubicBezTo>
                      <a:pt x="5" y="28"/>
                      <a:pt x="0" y="24"/>
                      <a:pt x="0" y="24"/>
                    </a:cubicBezTo>
                    <a:cubicBezTo>
                      <a:pt x="5" y="23"/>
                      <a:pt x="8" y="15"/>
                      <a:pt x="11" y="0"/>
                    </a:cubicBezTo>
                  </a:path>
                </a:pathLst>
              </a:custGeom>
              <a:solidFill>
                <a:srgbClr val="545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587"/>
              <p:cNvSpPr>
                <a:spLocks/>
              </p:cNvSpPr>
              <p:nvPr/>
            </p:nvSpPr>
            <p:spPr bwMode="auto">
              <a:xfrm>
                <a:off x="621" y="2749"/>
                <a:ext cx="200" cy="263"/>
              </a:xfrm>
              <a:custGeom>
                <a:avLst/>
                <a:gdLst>
                  <a:gd name="T0" fmla="*/ 425 w 80"/>
                  <a:gd name="T1" fmla="*/ 321 h 105"/>
                  <a:gd name="T2" fmla="*/ 233 w 80"/>
                  <a:gd name="T3" fmla="*/ 463 h 105"/>
                  <a:gd name="T4" fmla="*/ 0 w 80"/>
                  <a:gd name="T5" fmla="*/ 609 h 105"/>
                  <a:gd name="T6" fmla="*/ 20 w 80"/>
                  <a:gd name="T7" fmla="*/ 639 h 105"/>
                  <a:gd name="T8" fmla="*/ 320 w 80"/>
                  <a:gd name="T9" fmla="*/ 451 h 105"/>
                  <a:gd name="T10" fmla="*/ 500 w 80"/>
                  <a:gd name="T11" fmla="*/ 158 h 105"/>
                  <a:gd name="T12" fmla="*/ 408 w 80"/>
                  <a:gd name="T13" fmla="*/ 0 h 105"/>
                  <a:gd name="T14" fmla="*/ 425 w 80"/>
                  <a:gd name="T15" fmla="*/ 321 h 10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0" h="105">
                    <a:moveTo>
                      <a:pt x="68" y="51"/>
                    </a:moveTo>
                    <a:cubicBezTo>
                      <a:pt x="61" y="64"/>
                      <a:pt x="51" y="68"/>
                      <a:pt x="37" y="74"/>
                    </a:cubicBezTo>
                    <a:cubicBezTo>
                      <a:pt x="22" y="80"/>
                      <a:pt x="0" y="97"/>
                      <a:pt x="0" y="97"/>
                    </a:cubicBezTo>
                    <a:cubicBezTo>
                      <a:pt x="0" y="97"/>
                      <a:pt x="0" y="105"/>
                      <a:pt x="3" y="102"/>
                    </a:cubicBezTo>
                    <a:cubicBezTo>
                      <a:pt x="5" y="99"/>
                      <a:pt x="23" y="86"/>
                      <a:pt x="51" y="72"/>
                    </a:cubicBezTo>
                    <a:cubicBezTo>
                      <a:pt x="80" y="59"/>
                      <a:pt x="80" y="34"/>
                      <a:pt x="80" y="25"/>
                    </a:cubicBezTo>
                    <a:cubicBezTo>
                      <a:pt x="80" y="11"/>
                      <a:pt x="68" y="6"/>
                      <a:pt x="65" y="0"/>
                    </a:cubicBezTo>
                    <a:cubicBezTo>
                      <a:pt x="72" y="16"/>
                      <a:pt x="80" y="24"/>
                      <a:pt x="68" y="51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Freeform 588"/>
              <p:cNvSpPr>
                <a:spLocks/>
              </p:cNvSpPr>
              <p:nvPr/>
            </p:nvSpPr>
            <p:spPr bwMode="auto">
              <a:xfrm>
                <a:off x="656" y="2839"/>
                <a:ext cx="133" cy="110"/>
              </a:xfrm>
              <a:custGeom>
                <a:avLst/>
                <a:gdLst>
                  <a:gd name="T0" fmla="*/ 0 w 53"/>
                  <a:gd name="T1" fmla="*/ 275 h 44"/>
                  <a:gd name="T2" fmla="*/ 276 w 53"/>
                  <a:gd name="T3" fmla="*/ 113 h 44"/>
                  <a:gd name="T4" fmla="*/ 334 w 53"/>
                  <a:gd name="T5" fmla="*/ 0 h 44"/>
                  <a:gd name="T6" fmla="*/ 246 w 53"/>
                  <a:gd name="T7" fmla="*/ 163 h 44"/>
                  <a:gd name="T8" fmla="*/ 0 w 53"/>
                  <a:gd name="T9" fmla="*/ 275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" h="44">
                    <a:moveTo>
                      <a:pt x="0" y="44"/>
                    </a:moveTo>
                    <a:cubicBezTo>
                      <a:pt x="10" y="37"/>
                      <a:pt x="37" y="26"/>
                      <a:pt x="44" y="18"/>
                    </a:cubicBezTo>
                    <a:cubicBezTo>
                      <a:pt x="52" y="9"/>
                      <a:pt x="53" y="0"/>
                      <a:pt x="53" y="0"/>
                    </a:cubicBezTo>
                    <a:cubicBezTo>
                      <a:pt x="52" y="14"/>
                      <a:pt x="53" y="20"/>
                      <a:pt x="39" y="26"/>
                    </a:cubicBezTo>
                    <a:cubicBezTo>
                      <a:pt x="24" y="31"/>
                      <a:pt x="0" y="44"/>
                      <a:pt x="0" y="4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589"/>
              <p:cNvSpPr>
                <a:spLocks/>
              </p:cNvSpPr>
              <p:nvPr/>
            </p:nvSpPr>
            <p:spPr bwMode="auto">
              <a:xfrm>
                <a:off x="406" y="3334"/>
                <a:ext cx="203" cy="243"/>
              </a:xfrm>
              <a:custGeom>
                <a:avLst/>
                <a:gdLst>
                  <a:gd name="T0" fmla="*/ 459 w 81"/>
                  <a:gd name="T1" fmla="*/ 0 h 97"/>
                  <a:gd name="T2" fmla="*/ 509 w 81"/>
                  <a:gd name="T3" fmla="*/ 75 h 97"/>
                  <a:gd name="T4" fmla="*/ 401 w 81"/>
                  <a:gd name="T5" fmla="*/ 220 h 97"/>
                  <a:gd name="T6" fmla="*/ 120 w 81"/>
                  <a:gd name="T7" fmla="*/ 371 h 97"/>
                  <a:gd name="T8" fmla="*/ 25 w 81"/>
                  <a:gd name="T9" fmla="*/ 609 h 97"/>
                  <a:gd name="T10" fmla="*/ 70 w 81"/>
                  <a:gd name="T11" fmla="*/ 363 h 97"/>
                  <a:gd name="T12" fmla="*/ 414 w 81"/>
                  <a:gd name="T13" fmla="*/ 158 h 97"/>
                  <a:gd name="T14" fmla="*/ 459 w 81"/>
                  <a:gd name="T15" fmla="*/ 0 h 9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1" h="97">
                    <a:moveTo>
                      <a:pt x="73" y="0"/>
                    </a:move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2"/>
                      <a:pt x="79" y="26"/>
                      <a:pt x="64" y="35"/>
                    </a:cubicBezTo>
                    <a:cubicBezTo>
                      <a:pt x="48" y="43"/>
                      <a:pt x="32" y="49"/>
                      <a:pt x="19" y="59"/>
                    </a:cubicBezTo>
                    <a:cubicBezTo>
                      <a:pt x="5" y="69"/>
                      <a:pt x="0" y="75"/>
                      <a:pt x="4" y="97"/>
                    </a:cubicBezTo>
                    <a:cubicBezTo>
                      <a:pt x="0" y="77"/>
                      <a:pt x="0" y="65"/>
                      <a:pt x="11" y="58"/>
                    </a:cubicBezTo>
                    <a:cubicBezTo>
                      <a:pt x="22" y="51"/>
                      <a:pt x="57" y="36"/>
                      <a:pt x="66" y="25"/>
                    </a:cubicBezTo>
                    <a:cubicBezTo>
                      <a:pt x="74" y="15"/>
                      <a:pt x="74" y="5"/>
                      <a:pt x="73" y="0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590"/>
              <p:cNvSpPr>
                <a:spLocks/>
              </p:cNvSpPr>
              <p:nvPr/>
            </p:nvSpPr>
            <p:spPr bwMode="auto">
              <a:xfrm>
                <a:off x="383" y="3457"/>
                <a:ext cx="60" cy="212"/>
              </a:xfrm>
              <a:custGeom>
                <a:avLst/>
                <a:gdLst>
                  <a:gd name="T0" fmla="*/ 150 w 24"/>
                  <a:gd name="T1" fmla="*/ 0 h 85"/>
                  <a:gd name="T2" fmla="*/ 13 w 24"/>
                  <a:gd name="T3" fmla="*/ 267 h 85"/>
                  <a:gd name="T4" fmla="*/ 83 w 24"/>
                  <a:gd name="T5" fmla="*/ 529 h 85"/>
                  <a:gd name="T6" fmla="*/ 45 w 24"/>
                  <a:gd name="T7" fmla="*/ 175 h 85"/>
                  <a:gd name="T8" fmla="*/ 150 w 24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85">
                    <a:moveTo>
                      <a:pt x="24" y="0"/>
                    </a:moveTo>
                    <a:cubicBezTo>
                      <a:pt x="12" y="8"/>
                      <a:pt x="0" y="20"/>
                      <a:pt x="2" y="43"/>
                    </a:cubicBezTo>
                    <a:cubicBezTo>
                      <a:pt x="4" y="66"/>
                      <a:pt x="11" y="84"/>
                      <a:pt x="13" y="85"/>
                    </a:cubicBezTo>
                    <a:cubicBezTo>
                      <a:pt x="7" y="71"/>
                      <a:pt x="3" y="42"/>
                      <a:pt x="7" y="28"/>
                    </a:cubicBezTo>
                    <a:cubicBezTo>
                      <a:pt x="10" y="14"/>
                      <a:pt x="19" y="2"/>
                      <a:pt x="2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591"/>
              <p:cNvSpPr>
                <a:spLocks/>
              </p:cNvSpPr>
              <p:nvPr/>
            </p:nvSpPr>
            <p:spPr bwMode="auto">
              <a:xfrm>
                <a:off x="421" y="3627"/>
                <a:ext cx="20" cy="45"/>
              </a:xfrm>
              <a:custGeom>
                <a:avLst/>
                <a:gdLst>
                  <a:gd name="T0" fmla="*/ 0 w 8"/>
                  <a:gd name="T1" fmla="*/ 113 h 18"/>
                  <a:gd name="T2" fmla="*/ 13 w 8"/>
                  <a:gd name="T3" fmla="*/ 0 h 18"/>
                  <a:gd name="T4" fmla="*/ 0 w 8"/>
                  <a:gd name="T5" fmla="*/ 113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8">
                    <a:moveTo>
                      <a:pt x="0" y="18"/>
                    </a:moveTo>
                    <a:cubicBezTo>
                      <a:pt x="8" y="17"/>
                      <a:pt x="6" y="11"/>
                      <a:pt x="2" y="0"/>
                    </a:cubicBezTo>
                    <a:cubicBezTo>
                      <a:pt x="4" y="8"/>
                      <a:pt x="4" y="16"/>
                      <a:pt x="0" y="18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592"/>
              <p:cNvSpPr>
                <a:spLocks/>
              </p:cNvSpPr>
              <p:nvPr/>
            </p:nvSpPr>
            <p:spPr bwMode="auto">
              <a:xfrm>
                <a:off x="639" y="1522"/>
                <a:ext cx="77" cy="240"/>
              </a:xfrm>
              <a:custGeom>
                <a:avLst/>
                <a:gdLst>
                  <a:gd name="T0" fmla="*/ 99 w 31"/>
                  <a:gd name="T1" fmla="*/ 0 h 96"/>
                  <a:gd name="T2" fmla="*/ 30 w 31"/>
                  <a:gd name="T3" fmla="*/ 408 h 96"/>
                  <a:gd name="T4" fmla="*/ 191 w 31"/>
                  <a:gd name="T5" fmla="*/ 600 h 96"/>
                  <a:gd name="T6" fmla="*/ 50 w 31"/>
                  <a:gd name="T7" fmla="*/ 375 h 96"/>
                  <a:gd name="T8" fmla="*/ 99 w 31"/>
                  <a:gd name="T9" fmla="*/ 0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" h="96">
                    <a:moveTo>
                      <a:pt x="16" y="0"/>
                    </a:moveTo>
                    <a:cubicBezTo>
                      <a:pt x="11" y="18"/>
                      <a:pt x="0" y="47"/>
                      <a:pt x="5" y="65"/>
                    </a:cubicBezTo>
                    <a:cubicBezTo>
                      <a:pt x="9" y="84"/>
                      <a:pt x="21" y="90"/>
                      <a:pt x="31" y="96"/>
                    </a:cubicBezTo>
                    <a:cubicBezTo>
                      <a:pt x="16" y="83"/>
                      <a:pt x="8" y="74"/>
                      <a:pt x="8" y="60"/>
                    </a:cubicBezTo>
                    <a:cubicBezTo>
                      <a:pt x="8" y="46"/>
                      <a:pt x="16" y="2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593"/>
              <p:cNvSpPr>
                <a:spLocks/>
              </p:cNvSpPr>
              <p:nvPr/>
            </p:nvSpPr>
            <p:spPr bwMode="auto">
              <a:xfrm>
                <a:off x="656" y="1387"/>
                <a:ext cx="65" cy="257"/>
              </a:xfrm>
              <a:custGeom>
                <a:avLst/>
                <a:gdLst>
                  <a:gd name="T0" fmla="*/ 0 w 26"/>
                  <a:gd name="T1" fmla="*/ 75 h 103"/>
                  <a:gd name="T2" fmla="*/ 33 w 26"/>
                  <a:gd name="T3" fmla="*/ 0 h 103"/>
                  <a:gd name="T4" fmla="*/ 125 w 26"/>
                  <a:gd name="T5" fmla="*/ 279 h 103"/>
                  <a:gd name="T6" fmla="*/ 38 w 26"/>
                  <a:gd name="T7" fmla="*/ 641 h 103"/>
                  <a:gd name="T8" fmla="*/ 88 w 26"/>
                  <a:gd name="T9" fmla="*/ 274 h 103"/>
                  <a:gd name="T10" fmla="*/ 0 w 26"/>
                  <a:gd name="T11" fmla="*/ 75 h 1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103">
                    <a:moveTo>
                      <a:pt x="0" y="12"/>
                    </a:moveTo>
                    <a:cubicBezTo>
                      <a:pt x="1" y="11"/>
                      <a:pt x="5" y="0"/>
                      <a:pt x="5" y="0"/>
                    </a:cubicBezTo>
                    <a:cubicBezTo>
                      <a:pt x="5" y="0"/>
                      <a:pt x="26" y="19"/>
                      <a:pt x="20" y="45"/>
                    </a:cubicBezTo>
                    <a:cubicBezTo>
                      <a:pt x="15" y="71"/>
                      <a:pt x="6" y="89"/>
                      <a:pt x="6" y="103"/>
                    </a:cubicBezTo>
                    <a:cubicBezTo>
                      <a:pt x="7" y="83"/>
                      <a:pt x="15" y="58"/>
                      <a:pt x="14" y="44"/>
                    </a:cubicBezTo>
                    <a:cubicBezTo>
                      <a:pt x="14" y="31"/>
                      <a:pt x="0" y="12"/>
                      <a:pt x="0" y="12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594"/>
              <p:cNvSpPr>
                <a:spLocks/>
              </p:cNvSpPr>
              <p:nvPr/>
            </p:nvSpPr>
            <p:spPr bwMode="auto">
              <a:xfrm>
                <a:off x="451" y="967"/>
                <a:ext cx="103" cy="320"/>
              </a:xfrm>
              <a:custGeom>
                <a:avLst/>
                <a:gdLst>
                  <a:gd name="T0" fmla="*/ 251 w 41"/>
                  <a:gd name="T1" fmla="*/ 0 h 128"/>
                  <a:gd name="T2" fmla="*/ 196 w 41"/>
                  <a:gd name="T3" fmla="*/ 258 h 128"/>
                  <a:gd name="T4" fmla="*/ 63 w 41"/>
                  <a:gd name="T5" fmla="*/ 570 h 128"/>
                  <a:gd name="T6" fmla="*/ 138 w 41"/>
                  <a:gd name="T7" fmla="*/ 800 h 128"/>
                  <a:gd name="T8" fmla="*/ 25 w 41"/>
                  <a:gd name="T9" fmla="*/ 475 h 128"/>
                  <a:gd name="T10" fmla="*/ 251 w 41"/>
                  <a:gd name="T11" fmla="*/ 0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1" h="128">
                    <a:moveTo>
                      <a:pt x="40" y="0"/>
                    </a:moveTo>
                    <a:cubicBezTo>
                      <a:pt x="41" y="13"/>
                      <a:pt x="41" y="25"/>
                      <a:pt x="31" y="41"/>
                    </a:cubicBezTo>
                    <a:cubicBezTo>
                      <a:pt x="20" y="57"/>
                      <a:pt x="8" y="76"/>
                      <a:pt x="10" y="91"/>
                    </a:cubicBezTo>
                    <a:cubicBezTo>
                      <a:pt x="12" y="105"/>
                      <a:pt x="15" y="118"/>
                      <a:pt x="22" y="128"/>
                    </a:cubicBezTo>
                    <a:cubicBezTo>
                      <a:pt x="10" y="114"/>
                      <a:pt x="0" y="87"/>
                      <a:pt x="4" y="76"/>
                    </a:cubicBezTo>
                    <a:cubicBezTo>
                      <a:pt x="9" y="65"/>
                      <a:pt x="40" y="25"/>
                      <a:pt x="40" y="0"/>
                    </a:cubicBezTo>
                  </a:path>
                </a:pathLst>
              </a:custGeom>
              <a:solidFill>
                <a:srgbClr val="502B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595"/>
              <p:cNvSpPr>
                <a:spLocks/>
              </p:cNvSpPr>
              <p:nvPr/>
            </p:nvSpPr>
            <p:spPr bwMode="auto">
              <a:xfrm>
                <a:off x="511" y="919"/>
                <a:ext cx="28" cy="125"/>
              </a:xfrm>
              <a:custGeom>
                <a:avLst/>
                <a:gdLst>
                  <a:gd name="T0" fmla="*/ 64 w 11"/>
                  <a:gd name="T1" fmla="*/ 0 h 50"/>
                  <a:gd name="T2" fmla="*/ 33 w 11"/>
                  <a:gd name="T3" fmla="*/ 45 h 50"/>
                  <a:gd name="T4" fmla="*/ 0 w 11"/>
                  <a:gd name="T5" fmla="*/ 313 h 50"/>
                  <a:gd name="T6" fmla="*/ 64 w 11"/>
                  <a:gd name="T7" fmla="*/ 63 h 50"/>
                  <a:gd name="T8" fmla="*/ 64 w 11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50">
                    <a:moveTo>
                      <a:pt x="10" y="0"/>
                    </a:moveTo>
                    <a:cubicBezTo>
                      <a:pt x="5" y="0"/>
                      <a:pt x="3" y="3"/>
                      <a:pt x="5" y="7"/>
                    </a:cubicBezTo>
                    <a:cubicBezTo>
                      <a:pt x="6" y="12"/>
                      <a:pt x="9" y="33"/>
                      <a:pt x="0" y="50"/>
                    </a:cubicBezTo>
                    <a:cubicBezTo>
                      <a:pt x="7" y="35"/>
                      <a:pt x="11" y="15"/>
                      <a:pt x="10" y="10"/>
                    </a:cubicBezTo>
                    <a:cubicBezTo>
                      <a:pt x="10" y="6"/>
                      <a:pt x="6" y="1"/>
                      <a:pt x="1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596"/>
              <p:cNvSpPr>
                <a:spLocks/>
              </p:cNvSpPr>
              <p:nvPr/>
            </p:nvSpPr>
            <p:spPr bwMode="auto">
              <a:xfrm>
                <a:off x="871" y="2172"/>
                <a:ext cx="133" cy="155"/>
              </a:xfrm>
              <a:custGeom>
                <a:avLst/>
                <a:gdLst>
                  <a:gd name="T0" fmla="*/ 133 w 53"/>
                  <a:gd name="T1" fmla="*/ 150 h 62"/>
                  <a:gd name="T2" fmla="*/ 0 w 53"/>
                  <a:gd name="T3" fmla="*/ 0 h 62"/>
                  <a:gd name="T4" fmla="*/ 138 w 53"/>
                  <a:gd name="T5" fmla="*/ 195 h 62"/>
                  <a:gd name="T6" fmla="*/ 326 w 53"/>
                  <a:gd name="T7" fmla="*/ 388 h 62"/>
                  <a:gd name="T8" fmla="*/ 133 w 53"/>
                  <a:gd name="T9" fmla="*/ 150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" h="62">
                    <a:moveTo>
                      <a:pt x="21" y="24"/>
                    </a:moveTo>
                    <a:cubicBezTo>
                      <a:pt x="13" y="16"/>
                      <a:pt x="4" y="2"/>
                      <a:pt x="0" y="0"/>
                    </a:cubicBezTo>
                    <a:cubicBezTo>
                      <a:pt x="3" y="5"/>
                      <a:pt x="14" y="22"/>
                      <a:pt x="22" y="31"/>
                    </a:cubicBezTo>
                    <a:cubicBezTo>
                      <a:pt x="36" y="44"/>
                      <a:pt x="48" y="50"/>
                      <a:pt x="52" y="62"/>
                    </a:cubicBezTo>
                    <a:cubicBezTo>
                      <a:pt x="53" y="55"/>
                      <a:pt x="37" y="40"/>
                      <a:pt x="21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597"/>
              <p:cNvSpPr>
                <a:spLocks/>
              </p:cNvSpPr>
              <p:nvPr/>
            </p:nvSpPr>
            <p:spPr bwMode="auto">
              <a:xfrm>
                <a:off x="326" y="1692"/>
                <a:ext cx="200" cy="365"/>
              </a:xfrm>
              <a:custGeom>
                <a:avLst/>
                <a:gdLst>
                  <a:gd name="T0" fmla="*/ 108 w 80"/>
                  <a:gd name="T1" fmla="*/ 213 h 146"/>
                  <a:gd name="T2" fmla="*/ 250 w 80"/>
                  <a:gd name="T3" fmla="*/ 508 h 146"/>
                  <a:gd name="T4" fmla="*/ 413 w 80"/>
                  <a:gd name="T5" fmla="*/ 670 h 146"/>
                  <a:gd name="T6" fmla="*/ 450 w 80"/>
                  <a:gd name="T7" fmla="*/ 913 h 146"/>
                  <a:gd name="T8" fmla="*/ 413 w 80"/>
                  <a:gd name="T9" fmla="*/ 625 h 146"/>
                  <a:gd name="T10" fmla="*/ 170 w 80"/>
                  <a:gd name="T11" fmla="*/ 0 h 146"/>
                  <a:gd name="T12" fmla="*/ 108 w 80"/>
                  <a:gd name="T13" fmla="*/ 213 h 1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0" h="146">
                    <a:moveTo>
                      <a:pt x="17" y="34"/>
                    </a:moveTo>
                    <a:cubicBezTo>
                      <a:pt x="18" y="49"/>
                      <a:pt x="20" y="58"/>
                      <a:pt x="40" y="81"/>
                    </a:cubicBezTo>
                    <a:cubicBezTo>
                      <a:pt x="49" y="91"/>
                      <a:pt x="60" y="98"/>
                      <a:pt x="66" y="107"/>
                    </a:cubicBezTo>
                    <a:cubicBezTo>
                      <a:pt x="74" y="119"/>
                      <a:pt x="75" y="133"/>
                      <a:pt x="72" y="146"/>
                    </a:cubicBezTo>
                    <a:cubicBezTo>
                      <a:pt x="76" y="126"/>
                      <a:pt x="80" y="117"/>
                      <a:pt x="66" y="100"/>
                    </a:cubicBezTo>
                    <a:cubicBezTo>
                      <a:pt x="52" y="84"/>
                      <a:pt x="0" y="42"/>
                      <a:pt x="27" y="0"/>
                    </a:cubicBezTo>
                    <a:cubicBezTo>
                      <a:pt x="20" y="8"/>
                      <a:pt x="14" y="24"/>
                      <a:pt x="17" y="34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598"/>
              <p:cNvSpPr>
                <a:spLocks/>
              </p:cNvSpPr>
              <p:nvPr/>
            </p:nvSpPr>
            <p:spPr bwMode="auto">
              <a:xfrm>
                <a:off x="448" y="1882"/>
                <a:ext cx="106" cy="275"/>
              </a:xfrm>
              <a:custGeom>
                <a:avLst/>
                <a:gdLst>
                  <a:gd name="T0" fmla="*/ 0 w 42"/>
                  <a:gd name="T1" fmla="*/ 0 h 110"/>
                  <a:gd name="T2" fmla="*/ 76 w 42"/>
                  <a:gd name="T3" fmla="*/ 63 h 110"/>
                  <a:gd name="T4" fmla="*/ 222 w 42"/>
                  <a:gd name="T5" fmla="*/ 408 h 110"/>
                  <a:gd name="T6" fmla="*/ 126 w 42"/>
                  <a:gd name="T7" fmla="*/ 633 h 110"/>
                  <a:gd name="T8" fmla="*/ 121 w 42"/>
                  <a:gd name="T9" fmla="*/ 633 h 110"/>
                  <a:gd name="T10" fmla="*/ 154 w 42"/>
                  <a:gd name="T11" fmla="*/ 533 h 110"/>
                  <a:gd name="T12" fmla="*/ 179 w 42"/>
                  <a:gd name="T13" fmla="*/ 208 h 110"/>
                  <a:gd name="T14" fmla="*/ 0 w 42"/>
                  <a:gd name="T15" fmla="*/ 0 h 1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" h="110">
                    <a:moveTo>
                      <a:pt x="0" y="0"/>
                    </a:moveTo>
                    <a:cubicBezTo>
                      <a:pt x="4" y="3"/>
                      <a:pt x="8" y="6"/>
                      <a:pt x="12" y="10"/>
                    </a:cubicBezTo>
                    <a:cubicBezTo>
                      <a:pt x="27" y="25"/>
                      <a:pt x="42" y="44"/>
                      <a:pt x="35" y="65"/>
                    </a:cubicBezTo>
                    <a:cubicBezTo>
                      <a:pt x="31" y="78"/>
                      <a:pt x="25" y="91"/>
                      <a:pt x="20" y="101"/>
                    </a:cubicBezTo>
                    <a:cubicBezTo>
                      <a:pt x="15" y="110"/>
                      <a:pt x="16" y="108"/>
                      <a:pt x="19" y="101"/>
                    </a:cubicBezTo>
                    <a:cubicBezTo>
                      <a:pt x="21" y="95"/>
                      <a:pt x="23" y="89"/>
                      <a:pt x="24" y="85"/>
                    </a:cubicBezTo>
                    <a:cubicBezTo>
                      <a:pt x="27" y="76"/>
                      <a:pt x="39" y="50"/>
                      <a:pt x="28" y="33"/>
                    </a:cubicBezTo>
                    <a:cubicBezTo>
                      <a:pt x="17" y="16"/>
                      <a:pt x="8" y="5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599"/>
              <p:cNvSpPr>
                <a:spLocks/>
              </p:cNvSpPr>
              <p:nvPr/>
            </p:nvSpPr>
            <p:spPr bwMode="auto">
              <a:xfrm>
                <a:off x="736" y="907"/>
                <a:ext cx="83" cy="250"/>
              </a:xfrm>
              <a:custGeom>
                <a:avLst/>
                <a:gdLst>
                  <a:gd name="T0" fmla="*/ 75 w 33"/>
                  <a:gd name="T1" fmla="*/ 0 h 100"/>
                  <a:gd name="T2" fmla="*/ 176 w 33"/>
                  <a:gd name="T3" fmla="*/ 375 h 100"/>
                  <a:gd name="T4" fmla="*/ 0 w 33"/>
                  <a:gd name="T5" fmla="*/ 625 h 100"/>
                  <a:gd name="T6" fmla="*/ 133 w 33"/>
                  <a:gd name="T7" fmla="*/ 375 h 100"/>
                  <a:gd name="T8" fmla="*/ 75 w 33"/>
                  <a:gd name="T9" fmla="*/ 0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100">
                    <a:moveTo>
                      <a:pt x="12" y="0"/>
                    </a:moveTo>
                    <a:cubicBezTo>
                      <a:pt x="17" y="18"/>
                      <a:pt x="33" y="41"/>
                      <a:pt x="28" y="60"/>
                    </a:cubicBezTo>
                    <a:cubicBezTo>
                      <a:pt x="24" y="78"/>
                      <a:pt x="10" y="94"/>
                      <a:pt x="0" y="100"/>
                    </a:cubicBezTo>
                    <a:cubicBezTo>
                      <a:pt x="16" y="87"/>
                      <a:pt x="21" y="74"/>
                      <a:pt x="21" y="60"/>
                    </a:cubicBezTo>
                    <a:cubicBezTo>
                      <a:pt x="21" y="46"/>
                      <a:pt x="12" y="2"/>
                      <a:pt x="12" y="0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600"/>
              <p:cNvSpPr>
                <a:spLocks/>
              </p:cNvSpPr>
              <p:nvPr/>
            </p:nvSpPr>
            <p:spPr bwMode="auto">
              <a:xfrm>
                <a:off x="441" y="1204"/>
                <a:ext cx="168" cy="463"/>
              </a:xfrm>
              <a:custGeom>
                <a:avLst/>
                <a:gdLst>
                  <a:gd name="T0" fmla="*/ 333 w 67"/>
                  <a:gd name="T1" fmla="*/ 0 h 185"/>
                  <a:gd name="T2" fmla="*/ 296 w 67"/>
                  <a:gd name="T3" fmla="*/ 363 h 185"/>
                  <a:gd name="T4" fmla="*/ 376 w 67"/>
                  <a:gd name="T5" fmla="*/ 796 h 185"/>
                  <a:gd name="T6" fmla="*/ 171 w 67"/>
                  <a:gd name="T7" fmla="*/ 1026 h 185"/>
                  <a:gd name="T8" fmla="*/ 0 w 67"/>
                  <a:gd name="T9" fmla="*/ 1159 h 185"/>
                  <a:gd name="T10" fmla="*/ 321 w 67"/>
                  <a:gd name="T11" fmla="*/ 833 h 185"/>
                  <a:gd name="T12" fmla="*/ 296 w 67"/>
                  <a:gd name="T13" fmla="*/ 463 h 185"/>
                  <a:gd name="T14" fmla="*/ 333 w 67"/>
                  <a:gd name="T15" fmla="*/ 0 h 18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7" h="185">
                    <a:moveTo>
                      <a:pt x="53" y="0"/>
                    </a:moveTo>
                    <a:cubicBezTo>
                      <a:pt x="44" y="11"/>
                      <a:pt x="38" y="22"/>
                      <a:pt x="47" y="58"/>
                    </a:cubicBezTo>
                    <a:cubicBezTo>
                      <a:pt x="56" y="94"/>
                      <a:pt x="67" y="107"/>
                      <a:pt x="60" y="127"/>
                    </a:cubicBezTo>
                    <a:cubicBezTo>
                      <a:pt x="54" y="148"/>
                      <a:pt x="46" y="152"/>
                      <a:pt x="27" y="164"/>
                    </a:cubicBezTo>
                    <a:cubicBezTo>
                      <a:pt x="8" y="176"/>
                      <a:pt x="0" y="185"/>
                      <a:pt x="0" y="185"/>
                    </a:cubicBezTo>
                    <a:cubicBezTo>
                      <a:pt x="26" y="160"/>
                      <a:pt x="45" y="148"/>
                      <a:pt x="51" y="133"/>
                    </a:cubicBezTo>
                    <a:cubicBezTo>
                      <a:pt x="57" y="119"/>
                      <a:pt x="54" y="89"/>
                      <a:pt x="47" y="74"/>
                    </a:cubicBezTo>
                    <a:cubicBezTo>
                      <a:pt x="40" y="59"/>
                      <a:pt x="27" y="25"/>
                      <a:pt x="53" y="0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601"/>
              <p:cNvSpPr>
                <a:spLocks/>
              </p:cNvSpPr>
              <p:nvPr/>
            </p:nvSpPr>
            <p:spPr bwMode="auto">
              <a:xfrm>
                <a:off x="556" y="1137"/>
                <a:ext cx="180" cy="127"/>
              </a:xfrm>
              <a:custGeom>
                <a:avLst/>
                <a:gdLst>
                  <a:gd name="T0" fmla="*/ 0 w 72"/>
                  <a:gd name="T1" fmla="*/ 316 h 51"/>
                  <a:gd name="T2" fmla="*/ 175 w 72"/>
                  <a:gd name="T3" fmla="*/ 100 h 51"/>
                  <a:gd name="T4" fmla="*/ 450 w 72"/>
                  <a:gd name="T5" fmla="*/ 0 h 51"/>
                  <a:gd name="T6" fmla="*/ 175 w 72"/>
                  <a:gd name="T7" fmla="*/ 137 h 51"/>
                  <a:gd name="T8" fmla="*/ 0 w 72"/>
                  <a:gd name="T9" fmla="*/ 316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51">
                    <a:moveTo>
                      <a:pt x="0" y="51"/>
                    </a:moveTo>
                    <a:cubicBezTo>
                      <a:pt x="2" y="34"/>
                      <a:pt x="14" y="23"/>
                      <a:pt x="28" y="16"/>
                    </a:cubicBezTo>
                    <a:cubicBezTo>
                      <a:pt x="42" y="10"/>
                      <a:pt x="58" y="6"/>
                      <a:pt x="72" y="0"/>
                    </a:cubicBezTo>
                    <a:cubicBezTo>
                      <a:pt x="58" y="10"/>
                      <a:pt x="40" y="16"/>
                      <a:pt x="28" y="22"/>
                    </a:cubicBezTo>
                    <a:cubicBezTo>
                      <a:pt x="17" y="28"/>
                      <a:pt x="6" y="34"/>
                      <a:pt x="0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Freeform 602"/>
              <p:cNvSpPr>
                <a:spLocks/>
              </p:cNvSpPr>
              <p:nvPr/>
            </p:nvSpPr>
            <p:spPr bwMode="auto">
              <a:xfrm>
                <a:off x="749" y="897"/>
                <a:ext cx="20" cy="27"/>
              </a:xfrm>
              <a:custGeom>
                <a:avLst/>
                <a:gdLst>
                  <a:gd name="T0" fmla="*/ 50 w 8"/>
                  <a:gd name="T1" fmla="*/ 0 h 11"/>
                  <a:gd name="T2" fmla="*/ 25 w 8"/>
                  <a:gd name="T3" fmla="*/ 66 h 11"/>
                  <a:gd name="T4" fmla="*/ 50 w 8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1">
                    <a:moveTo>
                      <a:pt x="8" y="0"/>
                    </a:moveTo>
                    <a:cubicBezTo>
                      <a:pt x="3" y="1"/>
                      <a:pt x="0" y="4"/>
                      <a:pt x="4" y="11"/>
                    </a:cubicBezTo>
                    <a:cubicBezTo>
                      <a:pt x="6" y="1"/>
                      <a:pt x="8" y="0"/>
                      <a:pt x="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603"/>
              <p:cNvSpPr>
                <a:spLocks/>
              </p:cNvSpPr>
              <p:nvPr/>
            </p:nvSpPr>
            <p:spPr bwMode="auto">
              <a:xfrm>
                <a:off x="381" y="1562"/>
                <a:ext cx="160" cy="190"/>
              </a:xfrm>
              <a:custGeom>
                <a:avLst/>
                <a:gdLst>
                  <a:gd name="T0" fmla="*/ 400 w 64"/>
                  <a:gd name="T1" fmla="*/ 0 h 76"/>
                  <a:gd name="T2" fmla="*/ 233 w 64"/>
                  <a:gd name="T3" fmla="*/ 120 h 76"/>
                  <a:gd name="T4" fmla="*/ 58 w 64"/>
                  <a:gd name="T5" fmla="*/ 275 h 76"/>
                  <a:gd name="T6" fmla="*/ 13 w 64"/>
                  <a:gd name="T7" fmla="*/ 475 h 76"/>
                  <a:gd name="T8" fmla="*/ 170 w 64"/>
                  <a:gd name="T9" fmla="*/ 200 h 76"/>
                  <a:gd name="T10" fmla="*/ 400 w 64"/>
                  <a:gd name="T11" fmla="*/ 0 h 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" h="76">
                    <a:moveTo>
                      <a:pt x="64" y="0"/>
                    </a:moveTo>
                    <a:cubicBezTo>
                      <a:pt x="59" y="4"/>
                      <a:pt x="48" y="12"/>
                      <a:pt x="37" y="19"/>
                    </a:cubicBezTo>
                    <a:cubicBezTo>
                      <a:pt x="25" y="27"/>
                      <a:pt x="13" y="34"/>
                      <a:pt x="9" y="44"/>
                    </a:cubicBezTo>
                    <a:cubicBezTo>
                      <a:pt x="0" y="62"/>
                      <a:pt x="2" y="64"/>
                      <a:pt x="2" y="76"/>
                    </a:cubicBezTo>
                    <a:cubicBezTo>
                      <a:pt x="6" y="55"/>
                      <a:pt x="8" y="46"/>
                      <a:pt x="27" y="32"/>
                    </a:cubicBezTo>
                    <a:cubicBezTo>
                      <a:pt x="46" y="18"/>
                      <a:pt x="60" y="5"/>
                      <a:pt x="6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604"/>
              <p:cNvSpPr>
                <a:spLocks/>
              </p:cNvSpPr>
              <p:nvPr/>
            </p:nvSpPr>
            <p:spPr bwMode="auto">
              <a:xfrm>
                <a:off x="576" y="2297"/>
                <a:ext cx="165" cy="375"/>
              </a:xfrm>
              <a:custGeom>
                <a:avLst/>
                <a:gdLst>
                  <a:gd name="T0" fmla="*/ 0 w 66"/>
                  <a:gd name="T1" fmla="*/ 0 h 150"/>
                  <a:gd name="T2" fmla="*/ 375 w 66"/>
                  <a:gd name="T3" fmla="*/ 258 h 150"/>
                  <a:gd name="T4" fmla="*/ 350 w 66"/>
                  <a:gd name="T5" fmla="*/ 695 h 150"/>
                  <a:gd name="T6" fmla="*/ 388 w 66"/>
                  <a:gd name="T7" fmla="*/ 875 h 150"/>
                  <a:gd name="T8" fmla="*/ 350 w 66"/>
                  <a:gd name="T9" fmla="*/ 938 h 150"/>
                  <a:gd name="T10" fmla="*/ 313 w 66"/>
                  <a:gd name="T11" fmla="*/ 758 h 150"/>
                  <a:gd name="T12" fmla="*/ 333 w 66"/>
                  <a:gd name="T13" fmla="*/ 275 h 150"/>
                  <a:gd name="T14" fmla="*/ 0 w 66"/>
                  <a:gd name="T15" fmla="*/ 0 h 1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50">
                    <a:moveTo>
                      <a:pt x="0" y="0"/>
                    </a:moveTo>
                    <a:cubicBezTo>
                      <a:pt x="18" y="6"/>
                      <a:pt x="53" y="22"/>
                      <a:pt x="60" y="41"/>
                    </a:cubicBezTo>
                    <a:cubicBezTo>
                      <a:pt x="66" y="60"/>
                      <a:pt x="57" y="87"/>
                      <a:pt x="56" y="111"/>
                    </a:cubicBezTo>
                    <a:cubicBezTo>
                      <a:pt x="55" y="134"/>
                      <a:pt x="62" y="140"/>
                      <a:pt x="62" y="140"/>
                    </a:cubicBezTo>
                    <a:cubicBezTo>
                      <a:pt x="56" y="150"/>
                      <a:pt x="56" y="150"/>
                      <a:pt x="56" y="150"/>
                    </a:cubicBezTo>
                    <a:cubicBezTo>
                      <a:pt x="56" y="150"/>
                      <a:pt x="47" y="144"/>
                      <a:pt x="50" y="121"/>
                    </a:cubicBezTo>
                    <a:cubicBezTo>
                      <a:pt x="53" y="98"/>
                      <a:pt x="60" y="63"/>
                      <a:pt x="53" y="44"/>
                    </a:cubicBezTo>
                    <a:cubicBezTo>
                      <a:pt x="47" y="25"/>
                      <a:pt x="20" y="11"/>
                      <a:pt x="0" y="0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Freeform 605"/>
              <p:cNvSpPr>
                <a:spLocks/>
              </p:cNvSpPr>
              <p:nvPr/>
            </p:nvSpPr>
            <p:spPr bwMode="auto">
              <a:xfrm>
                <a:off x="466" y="2204"/>
                <a:ext cx="123" cy="118"/>
              </a:xfrm>
              <a:custGeom>
                <a:avLst/>
                <a:gdLst>
                  <a:gd name="T0" fmla="*/ 309 w 49"/>
                  <a:gd name="T1" fmla="*/ 296 h 47"/>
                  <a:gd name="T2" fmla="*/ 13 w 49"/>
                  <a:gd name="T3" fmla="*/ 0 h 47"/>
                  <a:gd name="T4" fmla="*/ 309 w 49"/>
                  <a:gd name="T5" fmla="*/ 296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9" h="47">
                    <a:moveTo>
                      <a:pt x="49" y="47"/>
                    </a:moveTo>
                    <a:cubicBezTo>
                      <a:pt x="0" y="21"/>
                      <a:pt x="3" y="16"/>
                      <a:pt x="2" y="0"/>
                    </a:cubicBezTo>
                    <a:cubicBezTo>
                      <a:pt x="4" y="9"/>
                      <a:pt x="10" y="29"/>
                      <a:pt x="49" y="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606"/>
              <p:cNvSpPr>
                <a:spLocks/>
              </p:cNvSpPr>
              <p:nvPr/>
            </p:nvSpPr>
            <p:spPr bwMode="auto">
              <a:xfrm>
                <a:off x="874" y="2724"/>
                <a:ext cx="97" cy="378"/>
              </a:xfrm>
              <a:custGeom>
                <a:avLst/>
                <a:gdLst>
                  <a:gd name="T0" fmla="*/ 30 w 39"/>
                  <a:gd name="T1" fmla="*/ 58 h 151"/>
                  <a:gd name="T2" fmla="*/ 42 w 39"/>
                  <a:gd name="T3" fmla="*/ 0 h 151"/>
                  <a:gd name="T4" fmla="*/ 216 w 39"/>
                  <a:gd name="T5" fmla="*/ 183 h 151"/>
                  <a:gd name="T6" fmla="*/ 149 w 39"/>
                  <a:gd name="T7" fmla="*/ 551 h 151"/>
                  <a:gd name="T8" fmla="*/ 62 w 39"/>
                  <a:gd name="T9" fmla="*/ 946 h 151"/>
                  <a:gd name="T10" fmla="*/ 30 w 39"/>
                  <a:gd name="T11" fmla="*/ 738 h 151"/>
                  <a:gd name="T12" fmla="*/ 174 w 39"/>
                  <a:gd name="T13" fmla="*/ 275 h 151"/>
                  <a:gd name="T14" fmla="*/ 30 w 39"/>
                  <a:gd name="T15" fmla="*/ 58 h 15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51">
                    <a:moveTo>
                      <a:pt x="5" y="9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30" y="9"/>
                      <a:pt x="35" y="29"/>
                    </a:cubicBezTo>
                    <a:cubicBezTo>
                      <a:pt x="39" y="50"/>
                      <a:pt x="32" y="66"/>
                      <a:pt x="24" y="88"/>
                    </a:cubicBezTo>
                    <a:cubicBezTo>
                      <a:pt x="16" y="109"/>
                      <a:pt x="2" y="128"/>
                      <a:pt x="10" y="151"/>
                    </a:cubicBezTo>
                    <a:cubicBezTo>
                      <a:pt x="1" y="138"/>
                      <a:pt x="0" y="133"/>
                      <a:pt x="5" y="118"/>
                    </a:cubicBezTo>
                    <a:cubicBezTo>
                      <a:pt x="9" y="104"/>
                      <a:pt x="30" y="67"/>
                      <a:pt x="28" y="44"/>
                    </a:cubicBezTo>
                    <a:cubicBezTo>
                      <a:pt x="27" y="21"/>
                      <a:pt x="19" y="10"/>
                      <a:pt x="5" y="9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607"/>
              <p:cNvSpPr>
                <a:spLocks/>
              </p:cNvSpPr>
              <p:nvPr/>
            </p:nvSpPr>
            <p:spPr bwMode="auto">
              <a:xfrm>
                <a:off x="851" y="3217"/>
                <a:ext cx="158" cy="207"/>
              </a:xfrm>
              <a:custGeom>
                <a:avLst/>
                <a:gdLst>
                  <a:gd name="T0" fmla="*/ 0 w 63"/>
                  <a:gd name="T1" fmla="*/ 479 h 83"/>
                  <a:gd name="T2" fmla="*/ 25 w 63"/>
                  <a:gd name="T3" fmla="*/ 516 h 83"/>
                  <a:gd name="T4" fmla="*/ 334 w 63"/>
                  <a:gd name="T5" fmla="*/ 279 h 83"/>
                  <a:gd name="T6" fmla="*/ 346 w 63"/>
                  <a:gd name="T7" fmla="*/ 0 h 83"/>
                  <a:gd name="T8" fmla="*/ 213 w 63"/>
                  <a:gd name="T9" fmla="*/ 324 h 83"/>
                  <a:gd name="T10" fmla="*/ 0 w 63"/>
                  <a:gd name="T11" fmla="*/ 479 h 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83">
                    <a:moveTo>
                      <a:pt x="0" y="77"/>
                    </a:moveTo>
                    <a:cubicBezTo>
                      <a:pt x="4" y="83"/>
                      <a:pt x="4" y="83"/>
                      <a:pt x="4" y="83"/>
                    </a:cubicBezTo>
                    <a:cubicBezTo>
                      <a:pt x="4" y="83"/>
                      <a:pt x="46" y="56"/>
                      <a:pt x="53" y="45"/>
                    </a:cubicBezTo>
                    <a:cubicBezTo>
                      <a:pt x="60" y="34"/>
                      <a:pt x="63" y="16"/>
                      <a:pt x="55" y="0"/>
                    </a:cubicBezTo>
                    <a:cubicBezTo>
                      <a:pt x="60" y="15"/>
                      <a:pt x="51" y="39"/>
                      <a:pt x="34" y="52"/>
                    </a:cubicBezTo>
                    <a:cubicBezTo>
                      <a:pt x="18" y="64"/>
                      <a:pt x="0" y="77"/>
                      <a:pt x="0" y="77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608"/>
              <p:cNvSpPr>
                <a:spLocks/>
              </p:cNvSpPr>
              <p:nvPr/>
            </p:nvSpPr>
            <p:spPr bwMode="auto">
              <a:xfrm>
                <a:off x="901" y="3054"/>
                <a:ext cx="88" cy="238"/>
              </a:xfrm>
              <a:custGeom>
                <a:avLst/>
                <a:gdLst>
                  <a:gd name="T0" fmla="*/ 13 w 35"/>
                  <a:gd name="T1" fmla="*/ 0 h 95"/>
                  <a:gd name="T2" fmla="*/ 96 w 35"/>
                  <a:gd name="T3" fmla="*/ 263 h 95"/>
                  <a:gd name="T4" fmla="*/ 171 w 35"/>
                  <a:gd name="T5" fmla="*/ 596 h 95"/>
                  <a:gd name="T6" fmla="*/ 176 w 35"/>
                  <a:gd name="T7" fmla="*/ 346 h 95"/>
                  <a:gd name="T8" fmla="*/ 13 w 35"/>
                  <a:gd name="T9" fmla="*/ 0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95">
                    <a:moveTo>
                      <a:pt x="2" y="0"/>
                    </a:moveTo>
                    <a:cubicBezTo>
                      <a:pt x="2" y="14"/>
                      <a:pt x="3" y="21"/>
                      <a:pt x="15" y="42"/>
                    </a:cubicBezTo>
                    <a:cubicBezTo>
                      <a:pt x="27" y="64"/>
                      <a:pt x="32" y="79"/>
                      <a:pt x="27" y="95"/>
                    </a:cubicBezTo>
                    <a:cubicBezTo>
                      <a:pt x="35" y="72"/>
                      <a:pt x="34" y="66"/>
                      <a:pt x="28" y="55"/>
                    </a:cubicBezTo>
                    <a:cubicBezTo>
                      <a:pt x="21" y="44"/>
                      <a:pt x="0" y="13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609"/>
              <p:cNvSpPr>
                <a:spLocks/>
              </p:cNvSpPr>
              <p:nvPr/>
            </p:nvSpPr>
            <p:spPr bwMode="auto">
              <a:xfrm>
                <a:off x="686" y="2494"/>
                <a:ext cx="18" cy="118"/>
              </a:xfrm>
              <a:custGeom>
                <a:avLst/>
                <a:gdLst>
                  <a:gd name="T0" fmla="*/ 46 w 7"/>
                  <a:gd name="T1" fmla="*/ 0 h 47"/>
                  <a:gd name="T2" fmla="*/ 13 w 7"/>
                  <a:gd name="T3" fmla="*/ 296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7">
                    <a:moveTo>
                      <a:pt x="7" y="0"/>
                    </a:moveTo>
                    <a:cubicBezTo>
                      <a:pt x="1" y="24"/>
                      <a:pt x="0" y="34"/>
                      <a:pt x="2" y="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610"/>
              <p:cNvSpPr>
                <a:spLocks/>
              </p:cNvSpPr>
              <p:nvPr/>
            </p:nvSpPr>
            <p:spPr bwMode="auto">
              <a:xfrm>
                <a:off x="799" y="3689"/>
                <a:ext cx="27" cy="43"/>
              </a:xfrm>
              <a:custGeom>
                <a:avLst/>
                <a:gdLst>
                  <a:gd name="T0" fmla="*/ 29 w 11"/>
                  <a:gd name="T1" fmla="*/ 0 h 17"/>
                  <a:gd name="T2" fmla="*/ 66 w 11"/>
                  <a:gd name="T3" fmla="*/ 96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7">
                    <a:moveTo>
                      <a:pt x="5" y="0"/>
                    </a:moveTo>
                    <a:cubicBezTo>
                      <a:pt x="4" y="7"/>
                      <a:pt x="0" y="17"/>
                      <a:pt x="11" y="15"/>
                    </a:cubicBezTo>
                  </a:path>
                </a:pathLst>
              </a:custGeom>
              <a:solidFill>
                <a:srgbClr val="284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611"/>
              <p:cNvSpPr>
                <a:spLocks/>
              </p:cNvSpPr>
              <p:nvPr/>
            </p:nvSpPr>
            <p:spPr bwMode="auto">
              <a:xfrm>
                <a:off x="398" y="942"/>
                <a:ext cx="333" cy="1525"/>
              </a:xfrm>
              <a:custGeom>
                <a:avLst/>
                <a:gdLst>
                  <a:gd name="T0" fmla="*/ 596 w 133"/>
                  <a:gd name="T1" fmla="*/ 3813 h 610"/>
                  <a:gd name="T2" fmla="*/ 238 w 133"/>
                  <a:gd name="T3" fmla="*/ 3108 h 610"/>
                  <a:gd name="T4" fmla="*/ 0 w 133"/>
                  <a:gd name="T5" fmla="*/ 2220 h 610"/>
                  <a:gd name="T6" fmla="*/ 145 w 133"/>
                  <a:gd name="T7" fmla="*/ 1525 h 610"/>
                  <a:gd name="T8" fmla="*/ 533 w 133"/>
                  <a:gd name="T9" fmla="*/ 650 h 610"/>
                  <a:gd name="T10" fmla="*/ 834 w 133"/>
                  <a:gd name="T11" fmla="*/ 0 h 610"/>
                  <a:gd name="T12" fmla="*/ 258 w 133"/>
                  <a:gd name="T13" fmla="*/ 1370 h 610"/>
                  <a:gd name="T14" fmla="*/ 95 w 133"/>
                  <a:gd name="T15" fmla="*/ 1975 h 610"/>
                  <a:gd name="T16" fmla="*/ 158 w 133"/>
                  <a:gd name="T17" fmla="*/ 2713 h 610"/>
                  <a:gd name="T18" fmla="*/ 596 w 133"/>
                  <a:gd name="T19" fmla="*/ 3813 h 6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3" h="610">
                    <a:moveTo>
                      <a:pt x="95" y="610"/>
                    </a:moveTo>
                    <a:cubicBezTo>
                      <a:pt x="76" y="574"/>
                      <a:pt x="56" y="536"/>
                      <a:pt x="38" y="497"/>
                    </a:cubicBezTo>
                    <a:cubicBezTo>
                      <a:pt x="14" y="446"/>
                      <a:pt x="0" y="401"/>
                      <a:pt x="0" y="355"/>
                    </a:cubicBezTo>
                    <a:cubicBezTo>
                      <a:pt x="0" y="319"/>
                      <a:pt x="8" y="283"/>
                      <a:pt x="23" y="244"/>
                    </a:cubicBezTo>
                    <a:cubicBezTo>
                      <a:pt x="37" y="204"/>
                      <a:pt x="58" y="159"/>
                      <a:pt x="85" y="104"/>
                    </a:cubicBezTo>
                    <a:cubicBezTo>
                      <a:pt x="100" y="72"/>
                      <a:pt x="119" y="32"/>
                      <a:pt x="133" y="0"/>
                    </a:cubicBezTo>
                    <a:cubicBezTo>
                      <a:pt x="133" y="14"/>
                      <a:pt x="61" y="142"/>
                      <a:pt x="41" y="219"/>
                    </a:cubicBezTo>
                    <a:cubicBezTo>
                      <a:pt x="31" y="258"/>
                      <a:pt x="21" y="288"/>
                      <a:pt x="15" y="316"/>
                    </a:cubicBezTo>
                    <a:cubicBezTo>
                      <a:pt x="9" y="345"/>
                      <a:pt x="10" y="381"/>
                      <a:pt x="25" y="434"/>
                    </a:cubicBezTo>
                    <a:cubicBezTo>
                      <a:pt x="56" y="539"/>
                      <a:pt x="95" y="610"/>
                      <a:pt x="95" y="6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Freeform 612"/>
              <p:cNvSpPr>
                <a:spLocks/>
              </p:cNvSpPr>
              <p:nvPr/>
            </p:nvSpPr>
            <p:spPr bwMode="auto">
              <a:xfrm>
                <a:off x="896" y="2862"/>
                <a:ext cx="63" cy="445"/>
              </a:xfrm>
              <a:custGeom>
                <a:avLst/>
                <a:gdLst>
                  <a:gd name="T0" fmla="*/ 0 w 25"/>
                  <a:gd name="T1" fmla="*/ 0 h 178"/>
                  <a:gd name="T2" fmla="*/ 8 w 25"/>
                  <a:gd name="T3" fmla="*/ 1113 h 178"/>
                  <a:gd name="T4" fmla="*/ 0 w 25"/>
                  <a:gd name="T5" fmla="*/ 0 h 1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178">
                    <a:moveTo>
                      <a:pt x="0" y="0"/>
                    </a:moveTo>
                    <a:cubicBezTo>
                      <a:pt x="21" y="42"/>
                      <a:pt x="25" y="120"/>
                      <a:pt x="1" y="178"/>
                    </a:cubicBezTo>
                    <a:cubicBezTo>
                      <a:pt x="20" y="130"/>
                      <a:pt x="8" y="15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Freeform 613"/>
              <p:cNvSpPr>
                <a:spLocks/>
              </p:cNvSpPr>
              <p:nvPr/>
            </p:nvSpPr>
            <p:spPr bwMode="auto">
              <a:xfrm>
                <a:off x="681" y="1712"/>
                <a:ext cx="280" cy="1170"/>
              </a:xfrm>
              <a:custGeom>
                <a:avLst/>
                <a:gdLst>
                  <a:gd name="T0" fmla="*/ 120 w 112"/>
                  <a:gd name="T1" fmla="*/ 0 h 468"/>
                  <a:gd name="T2" fmla="*/ 613 w 112"/>
                  <a:gd name="T3" fmla="*/ 1345 h 468"/>
                  <a:gd name="T4" fmla="*/ 0 w 112"/>
                  <a:gd name="T5" fmla="*/ 2925 h 468"/>
                  <a:gd name="T6" fmla="*/ 688 w 112"/>
                  <a:gd name="T7" fmla="*/ 1338 h 468"/>
                  <a:gd name="T8" fmla="*/ 120 w 112"/>
                  <a:gd name="T9" fmla="*/ 0 h 4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2" h="468">
                    <a:moveTo>
                      <a:pt x="19" y="0"/>
                    </a:moveTo>
                    <a:cubicBezTo>
                      <a:pt x="48" y="64"/>
                      <a:pt x="102" y="144"/>
                      <a:pt x="98" y="215"/>
                    </a:cubicBezTo>
                    <a:cubicBezTo>
                      <a:pt x="95" y="286"/>
                      <a:pt x="23" y="407"/>
                      <a:pt x="0" y="468"/>
                    </a:cubicBezTo>
                    <a:cubicBezTo>
                      <a:pt x="26" y="416"/>
                      <a:pt x="112" y="284"/>
                      <a:pt x="110" y="214"/>
                    </a:cubicBezTo>
                    <a:cubicBezTo>
                      <a:pt x="107" y="143"/>
                      <a:pt x="19" y="0"/>
                      <a:pt x="1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614"/>
              <p:cNvSpPr>
                <a:spLocks/>
              </p:cNvSpPr>
              <p:nvPr/>
            </p:nvSpPr>
            <p:spPr bwMode="auto">
              <a:xfrm>
                <a:off x="869" y="1047"/>
                <a:ext cx="82" cy="497"/>
              </a:xfrm>
              <a:custGeom>
                <a:avLst/>
                <a:gdLst>
                  <a:gd name="T0" fmla="*/ 179 w 33"/>
                  <a:gd name="T1" fmla="*/ 0 h 199"/>
                  <a:gd name="T2" fmla="*/ 0 w 33"/>
                  <a:gd name="T3" fmla="*/ 1241 h 19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199">
                    <a:moveTo>
                      <a:pt x="29" y="0"/>
                    </a:moveTo>
                    <a:cubicBezTo>
                      <a:pt x="33" y="54"/>
                      <a:pt x="24" y="149"/>
                      <a:pt x="0" y="19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615"/>
              <p:cNvSpPr>
                <a:spLocks/>
              </p:cNvSpPr>
              <p:nvPr/>
            </p:nvSpPr>
            <p:spPr bwMode="auto">
              <a:xfrm>
                <a:off x="421" y="2512"/>
                <a:ext cx="450" cy="1125"/>
              </a:xfrm>
              <a:custGeom>
                <a:avLst/>
                <a:gdLst>
                  <a:gd name="T0" fmla="*/ 70 w 180"/>
                  <a:gd name="T1" fmla="*/ 0 h 450"/>
                  <a:gd name="T2" fmla="*/ 245 w 180"/>
                  <a:gd name="T3" fmla="*/ 1270 h 450"/>
                  <a:gd name="T4" fmla="*/ 1125 w 180"/>
                  <a:gd name="T5" fmla="*/ 2813 h 450"/>
                  <a:gd name="T6" fmla="*/ 245 w 180"/>
                  <a:gd name="T7" fmla="*/ 1100 h 450"/>
                  <a:gd name="T8" fmla="*/ 70 w 180"/>
                  <a:gd name="T9" fmla="*/ 0 h 4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" h="450">
                    <a:moveTo>
                      <a:pt x="11" y="0"/>
                    </a:moveTo>
                    <a:cubicBezTo>
                      <a:pt x="0" y="40"/>
                      <a:pt x="3" y="118"/>
                      <a:pt x="39" y="203"/>
                    </a:cubicBezTo>
                    <a:cubicBezTo>
                      <a:pt x="75" y="288"/>
                      <a:pt x="180" y="450"/>
                      <a:pt x="180" y="450"/>
                    </a:cubicBezTo>
                    <a:cubicBezTo>
                      <a:pt x="146" y="392"/>
                      <a:pt x="54" y="219"/>
                      <a:pt x="39" y="176"/>
                    </a:cubicBezTo>
                    <a:cubicBezTo>
                      <a:pt x="24" y="134"/>
                      <a:pt x="7" y="7"/>
                      <a:pt x="1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616"/>
              <p:cNvSpPr>
                <a:spLocks/>
              </p:cNvSpPr>
              <p:nvPr/>
            </p:nvSpPr>
            <p:spPr bwMode="auto">
              <a:xfrm>
                <a:off x="636" y="2942"/>
                <a:ext cx="138" cy="192"/>
              </a:xfrm>
              <a:custGeom>
                <a:avLst/>
                <a:gdLst>
                  <a:gd name="T0" fmla="*/ 0 w 55"/>
                  <a:gd name="T1" fmla="*/ 162 h 77"/>
                  <a:gd name="T2" fmla="*/ 146 w 55"/>
                  <a:gd name="T3" fmla="*/ 479 h 77"/>
                  <a:gd name="T4" fmla="*/ 346 w 55"/>
                  <a:gd name="T5" fmla="*/ 0 h 77"/>
                  <a:gd name="T6" fmla="*/ 138 w 55"/>
                  <a:gd name="T7" fmla="*/ 342 h 77"/>
                  <a:gd name="T8" fmla="*/ 0 w 55"/>
                  <a:gd name="T9" fmla="*/ 162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5" h="77">
                    <a:moveTo>
                      <a:pt x="0" y="26"/>
                    </a:moveTo>
                    <a:cubicBezTo>
                      <a:pt x="23" y="77"/>
                      <a:pt x="23" y="77"/>
                      <a:pt x="23" y="77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42" y="23"/>
                      <a:pt x="32" y="56"/>
                      <a:pt x="22" y="55"/>
                    </a:cubicBezTo>
                    <a:cubicBezTo>
                      <a:pt x="12" y="54"/>
                      <a:pt x="0" y="26"/>
                      <a:pt x="0" y="26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617"/>
              <p:cNvSpPr>
                <a:spLocks/>
              </p:cNvSpPr>
              <p:nvPr/>
            </p:nvSpPr>
            <p:spPr bwMode="auto">
              <a:xfrm>
                <a:off x="526" y="1002"/>
                <a:ext cx="63" cy="262"/>
              </a:xfrm>
              <a:custGeom>
                <a:avLst/>
                <a:gdLst>
                  <a:gd name="T0" fmla="*/ 88 w 25"/>
                  <a:gd name="T1" fmla="*/ 0 h 105"/>
                  <a:gd name="T2" fmla="*/ 159 w 25"/>
                  <a:gd name="T3" fmla="*/ 324 h 105"/>
                  <a:gd name="T4" fmla="*/ 0 w 25"/>
                  <a:gd name="T5" fmla="*/ 654 h 105"/>
                  <a:gd name="T6" fmla="*/ 76 w 25"/>
                  <a:gd name="T7" fmla="*/ 299 h 105"/>
                  <a:gd name="T8" fmla="*/ 88 w 25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05">
                    <a:moveTo>
                      <a:pt x="14" y="0"/>
                    </a:moveTo>
                    <a:cubicBezTo>
                      <a:pt x="16" y="19"/>
                      <a:pt x="21" y="46"/>
                      <a:pt x="25" y="52"/>
                    </a:cubicBezTo>
                    <a:cubicBezTo>
                      <a:pt x="21" y="62"/>
                      <a:pt x="0" y="105"/>
                      <a:pt x="0" y="105"/>
                    </a:cubicBezTo>
                    <a:cubicBezTo>
                      <a:pt x="0" y="105"/>
                      <a:pt x="10" y="74"/>
                      <a:pt x="12" y="48"/>
                    </a:cubicBezTo>
                    <a:cubicBezTo>
                      <a:pt x="15" y="22"/>
                      <a:pt x="14" y="0"/>
                      <a:pt x="14" y="0"/>
                    </a:cubicBezTo>
                  </a:path>
                </a:pathLst>
              </a:custGeom>
              <a:solidFill>
                <a:srgbClr val="CC6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Freeform 618"/>
              <p:cNvSpPr>
                <a:spLocks/>
              </p:cNvSpPr>
              <p:nvPr/>
            </p:nvSpPr>
            <p:spPr bwMode="auto">
              <a:xfrm>
                <a:off x="979" y="927"/>
                <a:ext cx="50" cy="320"/>
              </a:xfrm>
              <a:custGeom>
                <a:avLst/>
                <a:gdLst>
                  <a:gd name="T0" fmla="*/ 0 w 20"/>
                  <a:gd name="T1" fmla="*/ 0 h 128"/>
                  <a:gd name="T2" fmla="*/ 108 w 20"/>
                  <a:gd name="T3" fmla="*/ 88 h 128"/>
                  <a:gd name="T4" fmla="*/ 113 w 20"/>
                  <a:gd name="T5" fmla="*/ 800 h 128"/>
                  <a:gd name="T6" fmla="*/ 0 w 2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128">
                    <a:moveTo>
                      <a:pt x="0" y="0"/>
                    </a:moveTo>
                    <a:cubicBezTo>
                      <a:pt x="11" y="1"/>
                      <a:pt x="16" y="4"/>
                      <a:pt x="17" y="14"/>
                    </a:cubicBezTo>
                    <a:cubicBezTo>
                      <a:pt x="18" y="24"/>
                      <a:pt x="20" y="115"/>
                      <a:pt x="18" y="128"/>
                    </a:cubicBezTo>
                    <a:cubicBezTo>
                      <a:pt x="20" y="89"/>
                      <a:pt x="14" y="11"/>
                      <a:pt x="0" y="0"/>
                    </a:cubicBezTo>
                  </a:path>
                </a:pathLst>
              </a:custGeom>
              <a:solidFill>
                <a:srgbClr val="E8C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Freeform 619"/>
              <p:cNvSpPr>
                <a:spLocks/>
              </p:cNvSpPr>
              <p:nvPr/>
            </p:nvSpPr>
            <p:spPr bwMode="auto">
              <a:xfrm>
                <a:off x="566" y="1797"/>
                <a:ext cx="123" cy="260"/>
              </a:xfrm>
              <a:custGeom>
                <a:avLst/>
                <a:gdLst>
                  <a:gd name="T0" fmla="*/ 0 w 49"/>
                  <a:gd name="T1" fmla="*/ 650 h 104"/>
                  <a:gd name="T2" fmla="*/ 13 w 49"/>
                  <a:gd name="T3" fmla="*/ 625 h 104"/>
                  <a:gd name="T4" fmla="*/ 309 w 49"/>
                  <a:gd name="T5" fmla="*/ 0 h 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9" h="104">
                    <a:moveTo>
                      <a:pt x="0" y="104"/>
                    </a:moveTo>
                    <a:cubicBezTo>
                      <a:pt x="1" y="103"/>
                      <a:pt x="1" y="101"/>
                      <a:pt x="2" y="100"/>
                    </a:cubicBezTo>
                    <a:cubicBezTo>
                      <a:pt x="20" y="63"/>
                      <a:pt x="35" y="30"/>
                      <a:pt x="49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Freeform 620"/>
              <p:cNvSpPr>
                <a:spLocks/>
              </p:cNvSpPr>
              <p:nvPr/>
            </p:nvSpPr>
            <p:spPr bwMode="auto">
              <a:xfrm>
                <a:off x="368" y="2257"/>
                <a:ext cx="656" cy="1532"/>
              </a:xfrm>
              <a:custGeom>
                <a:avLst/>
                <a:gdLst>
                  <a:gd name="T0" fmla="*/ 521 w 262"/>
                  <a:gd name="T1" fmla="*/ 512 h 613"/>
                  <a:gd name="T2" fmla="*/ 426 w 262"/>
                  <a:gd name="T3" fmla="*/ 1000 h 613"/>
                  <a:gd name="T4" fmla="*/ 608 w 262"/>
                  <a:gd name="T5" fmla="*/ 1767 h 613"/>
                  <a:gd name="T6" fmla="*/ 1109 w 262"/>
                  <a:gd name="T7" fmla="*/ 2774 h 613"/>
                  <a:gd name="T8" fmla="*/ 1567 w 262"/>
                  <a:gd name="T9" fmla="*/ 3499 h 613"/>
                  <a:gd name="T10" fmla="*/ 1184 w 262"/>
                  <a:gd name="T11" fmla="*/ 3679 h 613"/>
                  <a:gd name="T12" fmla="*/ 1109 w 262"/>
                  <a:gd name="T13" fmla="*/ 3554 h 613"/>
                  <a:gd name="T14" fmla="*/ 829 w 262"/>
                  <a:gd name="T15" fmla="*/ 3129 h 613"/>
                  <a:gd name="T16" fmla="*/ 208 w 262"/>
                  <a:gd name="T17" fmla="*/ 1912 h 613"/>
                  <a:gd name="T18" fmla="*/ 0 w 262"/>
                  <a:gd name="T19" fmla="*/ 1000 h 613"/>
                  <a:gd name="T20" fmla="*/ 133 w 262"/>
                  <a:gd name="T21" fmla="*/ 325 h 613"/>
                  <a:gd name="T22" fmla="*/ 263 w 262"/>
                  <a:gd name="T23" fmla="*/ 0 h 61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62" h="613">
                    <a:moveTo>
                      <a:pt x="83" y="82"/>
                    </a:moveTo>
                    <a:cubicBezTo>
                      <a:pt x="73" y="112"/>
                      <a:pt x="68" y="136"/>
                      <a:pt x="68" y="160"/>
                    </a:cubicBezTo>
                    <a:cubicBezTo>
                      <a:pt x="68" y="193"/>
                      <a:pt x="77" y="229"/>
                      <a:pt x="97" y="283"/>
                    </a:cubicBezTo>
                    <a:cubicBezTo>
                      <a:pt x="117" y="340"/>
                      <a:pt x="148" y="396"/>
                      <a:pt x="177" y="444"/>
                    </a:cubicBezTo>
                    <a:cubicBezTo>
                      <a:pt x="207" y="492"/>
                      <a:pt x="235" y="532"/>
                      <a:pt x="250" y="560"/>
                    </a:cubicBezTo>
                    <a:cubicBezTo>
                      <a:pt x="262" y="576"/>
                      <a:pt x="206" y="613"/>
                      <a:pt x="189" y="589"/>
                    </a:cubicBezTo>
                    <a:cubicBezTo>
                      <a:pt x="187" y="585"/>
                      <a:pt x="180" y="574"/>
                      <a:pt x="177" y="569"/>
                    </a:cubicBezTo>
                    <a:cubicBezTo>
                      <a:pt x="165" y="551"/>
                      <a:pt x="149" y="527"/>
                      <a:pt x="132" y="501"/>
                    </a:cubicBezTo>
                    <a:cubicBezTo>
                      <a:pt x="98" y="447"/>
                      <a:pt x="59" y="379"/>
                      <a:pt x="33" y="306"/>
                    </a:cubicBezTo>
                    <a:cubicBezTo>
                      <a:pt x="13" y="250"/>
                      <a:pt x="0" y="206"/>
                      <a:pt x="0" y="160"/>
                    </a:cubicBezTo>
                    <a:cubicBezTo>
                      <a:pt x="0" y="125"/>
                      <a:pt x="7" y="91"/>
                      <a:pt x="21" y="52"/>
                    </a:cubicBezTo>
                    <a:cubicBezTo>
                      <a:pt x="27" y="36"/>
                      <a:pt x="34" y="19"/>
                      <a:pt x="42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621"/>
              <p:cNvSpPr>
                <a:spLocks/>
              </p:cNvSpPr>
              <p:nvPr/>
            </p:nvSpPr>
            <p:spPr bwMode="auto">
              <a:xfrm>
                <a:off x="661" y="1992"/>
                <a:ext cx="125" cy="262"/>
              </a:xfrm>
              <a:custGeom>
                <a:avLst/>
                <a:gdLst>
                  <a:gd name="T0" fmla="*/ 313 w 50"/>
                  <a:gd name="T1" fmla="*/ 0 h 105"/>
                  <a:gd name="T2" fmla="*/ 158 w 50"/>
                  <a:gd name="T3" fmla="*/ 324 h 105"/>
                  <a:gd name="T4" fmla="*/ 0 w 50"/>
                  <a:gd name="T5" fmla="*/ 654 h 1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0" h="105">
                    <a:moveTo>
                      <a:pt x="50" y="0"/>
                    </a:moveTo>
                    <a:cubicBezTo>
                      <a:pt x="42" y="17"/>
                      <a:pt x="34" y="34"/>
                      <a:pt x="25" y="52"/>
                    </a:cubicBezTo>
                    <a:cubicBezTo>
                      <a:pt x="16" y="71"/>
                      <a:pt x="7" y="89"/>
                      <a:pt x="0" y="105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Freeform 622"/>
              <p:cNvSpPr>
                <a:spLocks/>
              </p:cNvSpPr>
              <p:nvPr/>
            </p:nvSpPr>
            <p:spPr bwMode="auto">
              <a:xfrm>
                <a:off x="776" y="879"/>
                <a:ext cx="263" cy="910"/>
              </a:xfrm>
              <a:custGeom>
                <a:avLst/>
                <a:gdLst>
                  <a:gd name="T0" fmla="*/ 0 w 105"/>
                  <a:gd name="T1" fmla="*/ 1763 h 364"/>
                  <a:gd name="T2" fmla="*/ 70 w 105"/>
                  <a:gd name="T3" fmla="*/ 1583 h 364"/>
                  <a:gd name="T4" fmla="*/ 233 w 105"/>
                  <a:gd name="T5" fmla="*/ 595 h 364"/>
                  <a:gd name="T6" fmla="*/ 213 w 105"/>
                  <a:gd name="T7" fmla="*/ 195 h 364"/>
                  <a:gd name="T8" fmla="*/ 634 w 105"/>
                  <a:gd name="T9" fmla="*/ 158 h 364"/>
                  <a:gd name="T10" fmla="*/ 659 w 105"/>
                  <a:gd name="T11" fmla="*/ 595 h 364"/>
                  <a:gd name="T12" fmla="*/ 471 w 105"/>
                  <a:gd name="T13" fmla="*/ 1713 h 364"/>
                  <a:gd name="T14" fmla="*/ 258 w 105"/>
                  <a:gd name="T15" fmla="*/ 2275 h 3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5" h="364">
                    <a:moveTo>
                      <a:pt x="0" y="282"/>
                    </a:moveTo>
                    <a:cubicBezTo>
                      <a:pt x="4" y="272"/>
                      <a:pt x="8" y="262"/>
                      <a:pt x="11" y="253"/>
                    </a:cubicBezTo>
                    <a:cubicBezTo>
                      <a:pt x="29" y="196"/>
                      <a:pt x="37" y="149"/>
                      <a:pt x="37" y="95"/>
                    </a:cubicBezTo>
                    <a:cubicBezTo>
                      <a:pt x="37" y="70"/>
                      <a:pt x="37" y="53"/>
                      <a:pt x="34" y="31"/>
                    </a:cubicBezTo>
                    <a:cubicBezTo>
                      <a:pt x="27" y="11"/>
                      <a:pt x="96" y="0"/>
                      <a:pt x="101" y="25"/>
                    </a:cubicBezTo>
                    <a:cubicBezTo>
                      <a:pt x="103" y="47"/>
                      <a:pt x="105" y="70"/>
                      <a:pt x="105" y="95"/>
                    </a:cubicBezTo>
                    <a:cubicBezTo>
                      <a:pt x="105" y="156"/>
                      <a:pt x="96" y="212"/>
                      <a:pt x="75" y="274"/>
                    </a:cubicBezTo>
                    <a:cubicBezTo>
                      <a:pt x="66" y="302"/>
                      <a:pt x="54" y="332"/>
                      <a:pt x="41" y="364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623"/>
              <p:cNvSpPr>
                <a:spLocks/>
              </p:cNvSpPr>
              <p:nvPr/>
            </p:nvSpPr>
            <p:spPr bwMode="auto">
              <a:xfrm>
                <a:off x="806" y="2872"/>
                <a:ext cx="63" cy="482"/>
              </a:xfrm>
              <a:custGeom>
                <a:avLst/>
                <a:gdLst>
                  <a:gd name="T0" fmla="*/ 0 w 25"/>
                  <a:gd name="T1" fmla="*/ 1204 h 193"/>
                  <a:gd name="T2" fmla="*/ 63 w 25"/>
                  <a:gd name="T3" fmla="*/ 986 h 193"/>
                  <a:gd name="T4" fmla="*/ 151 w 25"/>
                  <a:gd name="T5" fmla="*/ 567 h 193"/>
                  <a:gd name="T6" fmla="*/ 151 w 25"/>
                  <a:gd name="T7" fmla="*/ 512 h 193"/>
                  <a:gd name="T8" fmla="*/ 25 w 25"/>
                  <a:gd name="T9" fmla="*/ 0 h 1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93">
                    <a:moveTo>
                      <a:pt x="0" y="193"/>
                    </a:moveTo>
                    <a:cubicBezTo>
                      <a:pt x="4" y="181"/>
                      <a:pt x="7" y="169"/>
                      <a:pt x="10" y="158"/>
                    </a:cubicBezTo>
                    <a:cubicBezTo>
                      <a:pt x="18" y="131"/>
                      <a:pt x="23" y="108"/>
                      <a:pt x="24" y="91"/>
                    </a:cubicBezTo>
                    <a:cubicBezTo>
                      <a:pt x="24" y="89"/>
                      <a:pt x="24" y="85"/>
                      <a:pt x="24" y="82"/>
                    </a:cubicBezTo>
                    <a:cubicBezTo>
                      <a:pt x="25" y="59"/>
                      <a:pt x="19" y="22"/>
                      <a:pt x="4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624"/>
              <p:cNvSpPr>
                <a:spLocks/>
              </p:cNvSpPr>
              <p:nvPr/>
            </p:nvSpPr>
            <p:spPr bwMode="auto">
              <a:xfrm>
                <a:off x="679" y="3564"/>
                <a:ext cx="165" cy="198"/>
              </a:xfrm>
              <a:custGeom>
                <a:avLst/>
                <a:gdLst>
                  <a:gd name="T0" fmla="*/ 413 w 66"/>
                  <a:gd name="T1" fmla="*/ 426 h 79"/>
                  <a:gd name="T2" fmla="*/ 25 w 66"/>
                  <a:gd name="T3" fmla="*/ 321 h 79"/>
                  <a:gd name="T4" fmla="*/ 108 w 66"/>
                  <a:gd name="T5" fmla="*/ 100 h 79"/>
                  <a:gd name="T6" fmla="*/ 138 w 66"/>
                  <a:gd name="T7" fmla="*/ 0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6" h="79">
                    <a:moveTo>
                      <a:pt x="66" y="68"/>
                    </a:moveTo>
                    <a:cubicBezTo>
                      <a:pt x="46" y="79"/>
                      <a:pt x="0" y="65"/>
                      <a:pt x="4" y="51"/>
                    </a:cubicBezTo>
                    <a:cubicBezTo>
                      <a:pt x="8" y="40"/>
                      <a:pt x="13" y="28"/>
                      <a:pt x="17" y="16"/>
                    </a:cubicBezTo>
                    <a:cubicBezTo>
                      <a:pt x="19" y="10"/>
                      <a:pt x="21" y="5"/>
                      <a:pt x="22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625"/>
              <p:cNvSpPr>
                <a:spLocks/>
              </p:cNvSpPr>
              <p:nvPr/>
            </p:nvSpPr>
            <p:spPr bwMode="auto">
              <a:xfrm>
                <a:off x="904" y="2687"/>
                <a:ext cx="132" cy="855"/>
              </a:xfrm>
              <a:custGeom>
                <a:avLst/>
                <a:gdLst>
                  <a:gd name="T0" fmla="*/ 0 w 53"/>
                  <a:gd name="T1" fmla="*/ 0 h 342"/>
                  <a:gd name="T2" fmla="*/ 130 w 53"/>
                  <a:gd name="T3" fmla="*/ 225 h 342"/>
                  <a:gd name="T4" fmla="*/ 130 w 53"/>
                  <a:gd name="T5" fmla="*/ 225 h 342"/>
                  <a:gd name="T6" fmla="*/ 329 w 53"/>
                  <a:gd name="T7" fmla="*/ 975 h 342"/>
                  <a:gd name="T8" fmla="*/ 329 w 53"/>
                  <a:gd name="T9" fmla="*/ 1063 h 342"/>
                  <a:gd name="T10" fmla="*/ 229 w 53"/>
                  <a:gd name="T11" fmla="*/ 1563 h 342"/>
                  <a:gd name="T12" fmla="*/ 42 w 53"/>
                  <a:gd name="T13" fmla="*/ 2138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342">
                    <a:moveTo>
                      <a:pt x="0" y="0"/>
                    </a:moveTo>
                    <a:cubicBezTo>
                      <a:pt x="8" y="14"/>
                      <a:pt x="15" y="26"/>
                      <a:pt x="21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47" y="77"/>
                      <a:pt x="53" y="124"/>
                      <a:pt x="53" y="156"/>
                    </a:cubicBezTo>
                    <a:cubicBezTo>
                      <a:pt x="53" y="161"/>
                      <a:pt x="53" y="166"/>
                      <a:pt x="53" y="170"/>
                    </a:cubicBezTo>
                    <a:cubicBezTo>
                      <a:pt x="51" y="194"/>
                      <a:pt x="45" y="221"/>
                      <a:pt x="37" y="250"/>
                    </a:cubicBezTo>
                    <a:cubicBezTo>
                      <a:pt x="29" y="279"/>
                      <a:pt x="18" y="311"/>
                      <a:pt x="7" y="342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626"/>
              <p:cNvSpPr>
                <a:spLocks/>
              </p:cNvSpPr>
              <p:nvPr/>
            </p:nvSpPr>
            <p:spPr bwMode="auto">
              <a:xfrm>
                <a:off x="346" y="842"/>
                <a:ext cx="523" cy="1852"/>
              </a:xfrm>
              <a:custGeom>
                <a:avLst/>
                <a:gdLst>
                  <a:gd name="T0" fmla="*/ 908 w 209"/>
                  <a:gd name="T1" fmla="*/ 4629 h 741"/>
                  <a:gd name="T2" fmla="*/ 238 w 209"/>
                  <a:gd name="T3" fmla="*/ 3374 h 741"/>
                  <a:gd name="T4" fmla="*/ 0 w 209"/>
                  <a:gd name="T5" fmla="*/ 2487 h 741"/>
                  <a:gd name="T6" fmla="*/ 138 w 209"/>
                  <a:gd name="T7" fmla="*/ 1787 h 741"/>
                  <a:gd name="T8" fmla="*/ 533 w 209"/>
                  <a:gd name="T9" fmla="*/ 912 h 741"/>
                  <a:gd name="T10" fmla="*/ 883 w 209"/>
                  <a:gd name="T11" fmla="*/ 137 h 741"/>
                  <a:gd name="T12" fmla="*/ 1271 w 209"/>
                  <a:gd name="T13" fmla="*/ 250 h 741"/>
                  <a:gd name="T14" fmla="*/ 913 w 209"/>
                  <a:gd name="T15" fmla="*/ 1100 h 741"/>
                  <a:gd name="T16" fmla="*/ 538 w 209"/>
                  <a:gd name="T17" fmla="*/ 1929 h 741"/>
                  <a:gd name="T18" fmla="*/ 425 w 209"/>
                  <a:gd name="T19" fmla="*/ 2487 h 741"/>
                  <a:gd name="T20" fmla="*/ 621 w 209"/>
                  <a:gd name="T21" fmla="*/ 3192 h 741"/>
                  <a:gd name="T22" fmla="*/ 1126 w 209"/>
                  <a:gd name="T23" fmla="*/ 4154 h 74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9" h="741">
                    <a:moveTo>
                      <a:pt x="145" y="741"/>
                    </a:moveTo>
                    <a:cubicBezTo>
                      <a:pt x="112" y="685"/>
                      <a:pt x="72" y="612"/>
                      <a:pt x="38" y="540"/>
                    </a:cubicBezTo>
                    <a:cubicBezTo>
                      <a:pt x="14" y="488"/>
                      <a:pt x="0" y="444"/>
                      <a:pt x="0" y="398"/>
                    </a:cubicBezTo>
                    <a:cubicBezTo>
                      <a:pt x="0" y="362"/>
                      <a:pt x="8" y="326"/>
                      <a:pt x="22" y="286"/>
                    </a:cubicBezTo>
                    <a:cubicBezTo>
                      <a:pt x="37" y="246"/>
                      <a:pt x="58" y="202"/>
                      <a:pt x="85" y="146"/>
                    </a:cubicBezTo>
                    <a:cubicBezTo>
                      <a:pt x="104" y="107"/>
                      <a:pt x="129" y="53"/>
                      <a:pt x="141" y="22"/>
                    </a:cubicBezTo>
                    <a:cubicBezTo>
                      <a:pt x="150" y="0"/>
                      <a:pt x="209" y="15"/>
                      <a:pt x="203" y="40"/>
                    </a:cubicBezTo>
                    <a:cubicBezTo>
                      <a:pt x="189" y="81"/>
                      <a:pt x="170" y="125"/>
                      <a:pt x="146" y="176"/>
                    </a:cubicBezTo>
                    <a:cubicBezTo>
                      <a:pt x="119" y="231"/>
                      <a:pt x="99" y="274"/>
                      <a:pt x="86" y="309"/>
                    </a:cubicBezTo>
                    <a:cubicBezTo>
                      <a:pt x="74" y="345"/>
                      <a:pt x="68" y="372"/>
                      <a:pt x="68" y="398"/>
                    </a:cubicBezTo>
                    <a:cubicBezTo>
                      <a:pt x="68" y="430"/>
                      <a:pt x="77" y="463"/>
                      <a:pt x="99" y="511"/>
                    </a:cubicBezTo>
                    <a:cubicBezTo>
                      <a:pt x="124" y="564"/>
                      <a:pt x="153" y="618"/>
                      <a:pt x="180" y="665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Freeform 627"/>
              <p:cNvSpPr>
                <a:spLocks/>
              </p:cNvSpPr>
              <p:nvPr/>
            </p:nvSpPr>
            <p:spPr bwMode="auto">
              <a:xfrm>
                <a:off x="393" y="882"/>
                <a:ext cx="203" cy="467"/>
              </a:xfrm>
              <a:custGeom>
                <a:avLst/>
                <a:gdLst>
                  <a:gd name="T0" fmla="*/ 509 w 81"/>
                  <a:gd name="T1" fmla="*/ 604 h 187"/>
                  <a:gd name="T2" fmla="*/ 426 w 81"/>
                  <a:gd name="T3" fmla="*/ 150 h 187"/>
                  <a:gd name="T4" fmla="*/ 0 w 81"/>
                  <a:gd name="T5" fmla="*/ 150 h 187"/>
                  <a:gd name="T6" fmla="*/ 233 w 81"/>
                  <a:gd name="T7" fmla="*/ 1141 h 187"/>
                  <a:gd name="T8" fmla="*/ 238 w 81"/>
                  <a:gd name="T9" fmla="*/ 1166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1" h="187">
                    <a:moveTo>
                      <a:pt x="81" y="97"/>
                    </a:moveTo>
                    <a:cubicBezTo>
                      <a:pt x="74" y="71"/>
                      <a:pt x="70" y="47"/>
                      <a:pt x="68" y="24"/>
                    </a:cubicBezTo>
                    <a:cubicBezTo>
                      <a:pt x="67" y="1"/>
                      <a:pt x="1" y="0"/>
                      <a:pt x="0" y="24"/>
                    </a:cubicBezTo>
                    <a:cubicBezTo>
                      <a:pt x="3" y="75"/>
                      <a:pt x="17" y="128"/>
                      <a:pt x="37" y="183"/>
                    </a:cubicBezTo>
                    <a:cubicBezTo>
                      <a:pt x="37" y="184"/>
                      <a:pt x="38" y="186"/>
                      <a:pt x="38" y="187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Freeform 628"/>
              <p:cNvSpPr>
                <a:spLocks/>
              </p:cNvSpPr>
              <p:nvPr/>
            </p:nvSpPr>
            <p:spPr bwMode="auto">
              <a:xfrm>
                <a:off x="581" y="1572"/>
                <a:ext cx="283" cy="1362"/>
              </a:xfrm>
              <a:custGeom>
                <a:avLst/>
                <a:gdLst>
                  <a:gd name="T0" fmla="*/ 50 w 113"/>
                  <a:gd name="T1" fmla="*/ 3404 h 545"/>
                  <a:gd name="T2" fmla="*/ 646 w 113"/>
                  <a:gd name="T3" fmla="*/ 2042 h 545"/>
                  <a:gd name="T4" fmla="*/ 709 w 113"/>
                  <a:gd name="T5" fmla="*/ 1687 h 545"/>
                  <a:gd name="T6" fmla="*/ 671 w 113"/>
                  <a:gd name="T7" fmla="*/ 1412 h 545"/>
                  <a:gd name="T8" fmla="*/ 296 w 113"/>
                  <a:gd name="T9" fmla="*/ 612 h 545"/>
                  <a:gd name="T10" fmla="*/ 0 w 113"/>
                  <a:gd name="T11" fmla="*/ 0 h 5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3" h="545">
                    <a:moveTo>
                      <a:pt x="8" y="545"/>
                    </a:moveTo>
                    <a:cubicBezTo>
                      <a:pt x="51" y="443"/>
                      <a:pt x="88" y="378"/>
                      <a:pt x="103" y="327"/>
                    </a:cubicBezTo>
                    <a:cubicBezTo>
                      <a:pt x="110" y="307"/>
                      <a:pt x="113" y="288"/>
                      <a:pt x="113" y="270"/>
                    </a:cubicBezTo>
                    <a:cubicBezTo>
                      <a:pt x="113" y="256"/>
                      <a:pt x="111" y="242"/>
                      <a:pt x="107" y="226"/>
                    </a:cubicBezTo>
                    <a:cubicBezTo>
                      <a:pt x="99" y="199"/>
                      <a:pt x="75" y="153"/>
                      <a:pt x="47" y="98"/>
                    </a:cubicBezTo>
                    <a:cubicBezTo>
                      <a:pt x="32" y="68"/>
                      <a:pt x="16" y="35"/>
                      <a:pt x="0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Freeform 629"/>
              <p:cNvSpPr>
                <a:spLocks/>
              </p:cNvSpPr>
              <p:nvPr/>
            </p:nvSpPr>
            <p:spPr bwMode="auto">
              <a:xfrm>
                <a:off x="326" y="3169"/>
                <a:ext cx="288" cy="550"/>
              </a:xfrm>
              <a:custGeom>
                <a:avLst/>
                <a:gdLst>
                  <a:gd name="T0" fmla="*/ 721 w 115"/>
                  <a:gd name="T1" fmla="*/ 495 h 220"/>
                  <a:gd name="T2" fmla="*/ 471 w 115"/>
                  <a:gd name="T3" fmla="*/ 1245 h 220"/>
                  <a:gd name="T4" fmla="*/ 50 w 115"/>
                  <a:gd name="T5" fmla="*/ 1158 h 220"/>
                  <a:gd name="T6" fmla="*/ 451 w 115"/>
                  <a:gd name="T7" fmla="*/ 0 h 2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5" h="220">
                    <a:moveTo>
                      <a:pt x="115" y="79"/>
                    </a:moveTo>
                    <a:cubicBezTo>
                      <a:pt x="99" y="125"/>
                      <a:pt x="85" y="165"/>
                      <a:pt x="75" y="199"/>
                    </a:cubicBezTo>
                    <a:cubicBezTo>
                      <a:pt x="69" y="220"/>
                      <a:pt x="0" y="207"/>
                      <a:pt x="8" y="185"/>
                    </a:cubicBezTo>
                    <a:cubicBezTo>
                      <a:pt x="23" y="134"/>
                      <a:pt x="44" y="74"/>
                      <a:pt x="72" y="0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Freeform 630"/>
              <p:cNvSpPr>
                <a:spLocks/>
              </p:cNvSpPr>
              <p:nvPr/>
            </p:nvSpPr>
            <p:spPr bwMode="auto">
              <a:xfrm>
                <a:off x="674" y="1359"/>
                <a:ext cx="360" cy="1798"/>
              </a:xfrm>
              <a:custGeom>
                <a:avLst/>
                <a:gdLst>
                  <a:gd name="T0" fmla="*/ 0 w 144"/>
                  <a:gd name="T1" fmla="*/ 0 h 719"/>
                  <a:gd name="T2" fmla="*/ 445 w 144"/>
                  <a:gd name="T3" fmla="*/ 958 h 719"/>
                  <a:gd name="T4" fmla="*/ 845 w 144"/>
                  <a:gd name="T5" fmla="*/ 1826 h 719"/>
                  <a:gd name="T6" fmla="*/ 845 w 144"/>
                  <a:gd name="T7" fmla="*/ 1833 h 719"/>
                  <a:gd name="T8" fmla="*/ 845 w 144"/>
                  <a:gd name="T9" fmla="*/ 1833 h 719"/>
                  <a:gd name="T10" fmla="*/ 900 w 144"/>
                  <a:gd name="T11" fmla="*/ 2221 h 719"/>
                  <a:gd name="T12" fmla="*/ 820 w 144"/>
                  <a:gd name="T13" fmla="*/ 2708 h 719"/>
                  <a:gd name="T14" fmla="*/ 620 w 144"/>
                  <a:gd name="T15" fmla="*/ 3201 h 719"/>
                  <a:gd name="T16" fmla="*/ 50 w 144"/>
                  <a:gd name="T17" fmla="*/ 4496 h 7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4" h="719">
                    <a:moveTo>
                      <a:pt x="0" y="0"/>
                    </a:moveTo>
                    <a:cubicBezTo>
                      <a:pt x="22" y="55"/>
                      <a:pt x="48" y="107"/>
                      <a:pt x="71" y="153"/>
                    </a:cubicBezTo>
                    <a:cubicBezTo>
                      <a:pt x="99" y="208"/>
                      <a:pt x="123" y="254"/>
                      <a:pt x="135" y="292"/>
                    </a:cubicBezTo>
                    <a:cubicBezTo>
                      <a:pt x="135" y="293"/>
                      <a:pt x="135" y="293"/>
                      <a:pt x="135" y="293"/>
                    </a:cubicBezTo>
                    <a:cubicBezTo>
                      <a:pt x="135" y="293"/>
                      <a:pt x="135" y="293"/>
                      <a:pt x="135" y="293"/>
                    </a:cubicBezTo>
                    <a:cubicBezTo>
                      <a:pt x="141" y="314"/>
                      <a:pt x="144" y="335"/>
                      <a:pt x="144" y="355"/>
                    </a:cubicBezTo>
                    <a:cubicBezTo>
                      <a:pt x="144" y="382"/>
                      <a:pt x="139" y="407"/>
                      <a:pt x="131" y="433"/>
                    </a:cubicBezTo>
                    <a:cubicBezTo>
                      <a:pt x="123" y="458"/>
                      <a:pt x="112" y="484"/>
                      <a:pt x="99" y="512"/>
                    </a:cubicBezTo>
                    <a:cubicBezTo>
                      <a:pt x="75" y="566"/>
                      <a:pt x="43" y="630"/>
                      <a:pt x="8" y="719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 sz="1625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ZoneTexte 6"/>
            <p:cNvSpPr txBox="1"/>
            <p:nvPr/>
          </p:nvSpPr>
          <p:spPr>
            <a:xfrm>
              <a:off x="5454049" y="1334674"/>
              <a:ext cx="2081087" cy="36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dirty="0" err="1">
                  <a:solidFill>
                    <a:prstClr val="black"/>
                  </a:solidFill>
                </a:rPr>
                <a:t>Endothelial</a:t>
              </a:r>
              <a:r>
                <a:rPr lang="fr-FR" sz="1463" dirty="0">
                  <a:solidFill>
                    <a:prstClr val="black"/>
                  </a:solidFill>
                </a:rPr>
                <a:t> </a:t>
              </a:r>
              <a:r>
                <a:rPr lang="fr-FR" sz="1463" dirty="0" err="1">
                  <a:solidFill>
                    <a:prstClr val="black"/>
                  </a:solidFill>
                </a:rPr>
                <a:t>cells</a:t>
              </a:r>
              <a:endParaRPr lang="fr-FR" sz="1463" dirty="0">
                <a:solidFill>
                  <a:prstClr val="black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346354" y="3703921"/>
              <a:ext cx="1688264" cy="36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63" dirty="0">
                  <a:solidFill>
                    <a:prstClr val="black"/>
                  </a:solidFill>
                </a:rPr>
                <a:t>Macrophages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592811" y="3685424"/>
              <a:ext cx="1554182" cy="36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63" dirty="0" err="1">
                  <a:solidFill>
                    <a:prstClr val="black"/>
                  </a:solidFill>
                </a:rPr>
                <a:t>Fibroblasts</a:t>
              </a:r>
              <a:endParaRPr lang="fr-FR" sz="1463" dirty="0">
                <a:solidFill>
                  <a:prstClr val="black"/>
                </a:solidFill>
              </a:endParaRPr>
            </a:p>
          </p:txBody>
        </p:sp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545" b="89394" l="9884" r="94186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84821" y="4062121"/>
              <a:ext cx="1313846" cy="1008300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545" b="89394" l="9884" r="94186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091670" y="4512786"/>
              <a:ext cx="1313846" cy="1008300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545" b="89394" l="9884" r="94186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96187" y="4532738"/>
              <a:ext cx="1313846" cy="1008300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545" b="89394" l="9884" r="94186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836192" y="3870843"/>
              <a:ext cx="1313846" cy="1008300"/>
            </a:xfrm>
            <a:prstGeom prst="rect">
              <a:avLst/>
            </a:prstGeom>
          </p:spPr>
        </p:pic>
        <p:cxnSp>
          <p:nvCxnSpPr>
            <p:cNvPr id="14" name="Connecteur droit avec flèche 13"/>
            <p:cNvCxnSpPr/>
            <p:nvPr/>
          </p:nvCxnSpPr>
          <p:spPr>
            <a:xfrm flipH="1">
              <a:off x="4641744" y="2742882"/>
              <a:ext cx="1114301" cy="89527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>
              <a:off x="7027052" y="2742882"/>
              <a:ext cx="1304361" cy="94254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8981768" y="4153749"/>
              <a:ext cx="9759" cy="39554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9088844" y="4153749"/>
              <a:ext cx="2807860" cy="36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prstClr val="black"/>
                  </a:solidFill>
                </a:rPr>
                <a:t>Macrophage </a:t>
              </a:r>
              <a:r>
                <a:rPr lang="fr-FR" sz="1463" b="1">
                  <a:solidFill>
                    <a:prstClr val="black"/>
                  </a:solidFill>
                </a:rPr>
                <a:t>polarization</a:t>
              </a:r>
              <a:endParaRPr lang="fr-FR" sz="1463" b="1" dirty="0">
                <a:solidFill>
                  <a:prstClr val="black"/>
                </a:solidFill>
              </a:endParaRPr>
            </a:p>
          </p:txBody>
        </p:sp>
        <p:grpSp>
          <p:nvGrpSpPr>
            <p:cNvPr id="18" name="Groupe 17"/>
            <p:cNvGrpSpPr/>
            <p:nvPr/>
          </p:nvGrpSpPr>
          <p:grpSpPr>
            <a:xfrm>
              <a:off x="8573160" y="4636689"/>
              <a:ext cx="1461459" cy="1810449"/>
              <a:chOff x="2075253" y="2639960"/>
              <a:chExt cx="1401374" cy="1730677"/>
            </a:xfrm>
          </p:grpSpPr>
          <p:grpSp>
            <p:nvGrpSpPr>
              <p:cNvPr id="27" name="Group 81"/>
              <p:cNvGrpSpPr>
                <a:grpSpLocks/>
              </p:cNvGrpSpPr>
              <p:nvPr/>
            </p:nvGrpSpPr>
            <p:grpSpPr bwMode="auto">
              <a:xfrm>
                <a:off x="2075253" y="2639960"/>
                <a:ext cx="1095650" cy="1730677"/>
                <a:chOff x="1966" y="1774"/>
                <a:chExt cx="709" cy="1140"/>
              </a:xfrm>
            </p:grpSpPr>
            <p:sp>
              <p:nvSpPr>
                <p:cNvPr id="39" name="Freeform 82"/>
                <p:cNvSpPr>
                  <a:spLocks/>
                </p:cNvSpPr>
                <p:nvPr/>
              </p:nvSpPr>
              <p:spPr bwMode="auto">
                <a:xfrm>
                  <a:off x="1966" y="1774"/>
                  <a:ext cx="709" cy="1138"/>
                </a:xfrm>
                <a:custGeom>
                  <a:avLst/>
                  <a:gdLst>
                    <a:gd name="T0" fmla="*/ 1720 w 392"/>
                    <a:gd name="T1" fmla="*/ 2749 h 590"/>
                    <a:gd name="T2" fmla="*/ 1747 w 392"/>
                    <a:gd name="T3" fmla="*/ 3200 h 590"/>
                    <a:gd name="T4" fmla="*/ 1836 w 392"/>
                    <a:gd name="T5" fmla="*/ 3107 h 590"/>
                    <a:gd name="T6" fmla="*/ 1901 w 392"/>
                    <a:gd name="T7" fmla="*/ 2575 h 590"/>
                    <a:gd name="T8" fmla="*/ 2035 w 392"/>
                    <a:gd name="T9" fmla="*/ 2139 h 590"/>
                    <a:gd name="T10" fmla="*/ 2196 w 392"/>
                    <a:gd name="T11" fmla="*/ 1651 h 590"/>
                    <a:gd name="T12" fmla="*/ 2188 w 392"/>
                    <a:gd name="T13" fmla="*/ 804 h 590"/>
                    <a:gd name="T14" fmla="*/ 1747 w 392"/>
                    <a:gd name="T15" fmla="*/ 316 h 590"/>
                    <a:gd name="T16" fmla="*/ 1105 w 392"/>
                    <a:gd name="T17" fmla="*/ 201 h 590"/>
                    <a:gd name="T18" fmla="*/ 1040 w 392"/>
                    <a:gd name="T19" fmla="*/ 100 h 590"/>
                    <a:gd name="T20" fmla="*/ 1000 w 392"/>
                    <a:gd name="T21" fmla="*/ 15 h 590"/>
                    <a:gd name="T22" fmla="*/ 995 w 392"/>
                    <a:gd name="T23" fmla="*/ 85 h 590"/>
                    <a:gd name="T24" fmla="*/ 966 w 392"/>
                    <a:gd name="T25" fmla="*/ 272 h 590"/>
                    <a:gd name="T26" fmla="*/ 821 w 392"/>
                    <a:gd name="T27" fmla="*/ 372 h 590"/>
                    <a:gd name="T28" fmla="*/ 760 w 392"/>
                    <a:gd name="T29" fmla="*/ 293 h 590"/>
                    <a:gd name="T30" fmla="*/ 704 w 392"/>
                    <a:gd name="T31" fmla="*/ 272 h 590"/>
                    <a:gd name="T32" fmla="*/ 716 w 392"/>
                    <a:gd name="T33" fmla="*/ 401 h 590"/>
                    <a:gd name="T34" fmla="*/ 664 w 392"/>
                    <a:gd name="T35" fmla="*/ 496 h 590"/>
                    <a:gd name="T36" fmla="*/ 432 w 392"/>
                    <a:gd name="T37" fmla="*/ 756 h 590"/>
                    <a:gd name="T38" fmla="*/ 344 w 392"/>
                    <a:gd name="T39" fmla="*/ 982 h 590"/>
                    <a:gd name="T40" fmla="*/ 130 w 392"/>
                    <a:gd name="T41" fmla="*/ 918 h 590"/>
                    <a:gd name="T42" fmla="*/ 232 w 392"/>
                    <a:gd name="T43" fmla="*/ 982 h 590"/>
                    <a:gd name="T44" fmla="*/ 291 w 392"/>
                    <a:gd name="T45" fmla="*/ 1134 h 590"/>
                    <a:gd name="T46" fmla="*/ 206 w 392"/>
                    <a:gd name="T47" fmla="*/ 1450 h 590"/>
                    <a:gd name="T48" fmla="*/ 72 w 392"/>
                    <a:gd name="T49" fmla="*/ 1422 h 590"/>
                    <a:gd name="T50" fmla="*/ 7 w 392"/>
                    <a:gd name="T51" fmla="*/ 1369 h 590"/>
                    <a:gd name="T52" fmla="*/ 110 w 392"/>
                    <a:gd name="T53" fmla="*/ 1543 h 590"/>
                    <a:gd name="T54" fmla="*/ 324 w 392"/>
                    <a:gd name="T55" fmla="*/ 1730 h 590"/>
                    <a:gd name="T56" fmla="*/ 300 w 392"/>
                    <a:gd name="T57" fmla="*/ 2054 h 590"/>
                    <a:gd name="T58" fmla="*/ 402 w 392"/>
                    <a:gd name="T59" fmla="*/ 2596 h 590"/>
                    <a:gd name="T60" fmla="*/ 608 w 392"/>
                    <a:gd name="T61" fmla="*/ 3152 h 590"/>
                    <a:gd name="T62" fmla="*/ 693 w 392"/>
                    <a:gd name="T63" fmla="*/ 3669 h 590"/>
                    <a:gd name="T64" fmla="*/ 599 w 392"/>
                    <a:gd name="T65" fmla="*/ 4078 h 590"/>
                    <a:gd name="T66" fmla="*/ 709 w 392"/>
                    <a:gd name="T67" fmla="*/ 4054 h 590"/>
                    <a:gd name="T68" fmla="*/ 857 w 392"/>
                    <a:gd name="T69" fmla="*/ 3593 h 590"/>
                    <a:gd name="T70" fmla="*/ 935 w 392"/>
                    <a:gd name="T71" fmla="*/ 3057 h 590"/>
                    <a:gd name="T72" fmla="*/ 1177 w 392"/>
                    <a:gd name="T73" fmla="*/ 3136 h 590"/>
                    <a:gd name="T74" fmla="*/ 1237 w 392"/>
                    <a:gd name="T75" fmla="*/ 3593 h 590"/>
                    <a:gd name="T76" fmla="*/ 1302 w 392"/>
                    <a:gd name="T77" fmla="*/ 3136 h 590"/>
                    <a:gd name="T78" fmla="*/ 1230 w 392"/>
                    <a:gd name="T79" fmla="*/ 2812 h 590"/>
                    <a:gd name="T80" fmla="*/ 1537 w 392"/>
                    <a:gd name="T81" fmla="*/ 2527 h 590"/>
                    <a:gd name="T82" fmla="*/ 1720 w 392"/>
                    <a:gd name="T83" fmla="*/ 2749 h 590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392" h="590">
                      <a:moveTo>
                        <a:pt x="291" y="383"/>
                      </a:moveTo>
                      <a:cubicBezTo>
                        <a:pt x="286" y="402"/>
                        <a:pt x="287" y="439"/>
                        <a:pt x="295" y="446"/>
                      </a:cubicBezTo>
                      <a:cubicBezTo>
                        <a:pt x="304" y="453"/>
                        <a:pt x="311" y="456"/>
                        <a:pt x="310" y="433"/>
                      </a:cubicBezTo>
                      <a:cubicBezTo>
                        <a:pt x="308" y="410"/>
                        <a:pt x="305" y="375"/>
                        <a:pt x="321" y="359"/>
                      </a:cubicBezTo>
                      <a:cubicBezTo>
                        <a:pt x="337" y="343"/>
                        <a:pt x="337" y="309"/>
                        <a:pt x="344" y="298"/>
                      </a:cubicBezTo>
                      <a:cubicBezTo>
                        <a:pt x="351" y="287"/>
                        <a:pt x="362" y="265"/>
                        <a:pt x="371" y="230"/>
                      </a:cubicBezTo>
                      <a:cubicBezTo>
                        <a:pt x="376" y="195"/>
                        <a:pt x="392" y="155"/>
                        <a:pt x="370" y="112"/>
                      </a:cubicBezTo>
                      <a:cubicBezTo>
                        <a:pt x="350" y="82"/>
                        <a:pt x="337" y="62"/>
                        <a:pt x="295" y="44"/>
                      </a:cubicBezTo>
                      <a:cubicBezTo>
                        <a:pt x="252" y="25"/>
                        <a:pt x="202" y="24"/>
                        <a:pt x="187" y="28"/>
                      </a:cubicBezTo>
                      <a:cubicBezTo>
                        <a:pt x="171" y="32"/>
                        <a:pt x="174" y="22"/>
                        <a:pt x="176" y="14"/>
                      </a:cubicBezTo>
                      <a:cubicBezTo>
                        <a:pt x="179" y="7"/>
                        <a:pt x="172" y="0"/>
                        <a:pt x="169" y="2"/>
                      </a:cubicBezTo>
                      <a:cubicBezTo>
                        <a:pt x="166" y="3"/>
                        <a:pt x="170" y="7"/>
                        <a:pt x="168" y="12"/>
                      </a:cubicBezTo>
                      <a:cubicBezTo>
                        <a:pt x="166" y="17"/>
                        <a:pt x="169" y="31"/>
                        <a:pt x="163" y="38"/>
                      </a:cubicBezTo>
                      <a:cubicBezTo>
                        <a:pt x="157" y="45"/>
                        <a:pt x="148" y="49"/>
                        <a:pt x="139" y="52"/>
                      </a:cubicBezTo>
                      <a:cubicBezTo>
                        <a:pt x="129" y="56"/>
                        <a:pt x="129" y="47"/>
                        <a:pt x="128" y="41"/>
                      </a:cubicBezTo>
                      <a:cubicBezTo>
                        <a:pt x="127" y="36"/>
                        <a:pt x="121" y="36"/>
                        <a:pt x="119" y="38"/>
                      </a:cubicBezTo>
                      <a:cubicBezTo>
                        <a:pt x="117" y="41"/>
                        <a:pt x="122" y="51"/>
                        <a:pt x="121" y="56"/>
                      </a:cubicBezTo>
                      <a:cubicBezTo>
                        <a:pt x="120" y="62"/>
                        <a:pt x="123" y="62"/>
                        <a:pt x="112" y="69"/>
                      </a:cubicBezTo>
                      <a:cubicBezTo>
                        <a:pt x="102" y="76"/>
                        <a:pt x="83" y="86"/>
                        <a:pt x="73" y="105"/>
                      </a:cubicBezTo>
                      <a:cubicBezTo>
                        <a:pt x="63" y="124"/>
                        <a:pt x="65" y="138"/>
                        <a:pt x="58" y="137"/>
                      </a:cubicBezTo>
                      <a:cubicBezTo>
                        <a:pt x="52" y="137"/>
                        <a:pt x="25" y="120"/>
                        <a:pt x="22" y="128"/>
                      </a:cubicBezTo>
                      <a:cubicBezTo>
                        <a:pt x="18" y="135"/>
                        <a:pt x="31" y="132"/>
                        <a:pt x="39" y="137"/>
                      </a:cubicBezTo>
                      <a:cubicBezTo>
                        <a:pt x="46" y="141"/>
                        <a:pt x="54" y="142"/>
                        <a:pt x="49" y="158"/>
                      </a:cubicBezTo>
                      <a:cubicBezTo>
                        <a:pt x="43" y="173"/>
                        <a:pt x="35" y="194"/>
                        <a:pt x="35" y="202"/>
                      </a:cubicBezTo>
                      <a:cubicBezTo>
                        <a:pt x="35" y="209"/>
                        <a:pt x="18" y="205"/>
                        <a:pt x="12" y="198"/>
                      </a:cubicBezTo>
                      <a:cubicBezTo>
                        <a:pt x="7" y="190"/>
                        <a:pt x="3" y="188"/>
                        <a:pt x="1" y="191"/>
                      </a:cubicBezTo>
                      <a:cubicBezTo>
                        <a:pt x="0" y="199"/>
                        <a:pt x="9" y="208"/>
                        <a:pt x="19" y="215"/>
                      </a:cubicBezTo>
                      <a:cubicBezTo>
                        <a:pt x="30" y="222"/>
                        <a:pt x="51" y="230"/>
                        <a:pt x="55" y="241"/>
                      </a:cubicBezTo>
                      <a:cubicBezTo>
                        <a:pt x="59" y="253"/>
                        <a:pt x="55" y="270"/>
                        <a:pt x="51" y="286"/>
                      </a:cubicBezTo>
                      <a:cubicBezTo>
                        <a:pt x="47" y="307"/>
                        <a:pt x="57" y="321"/>
                        <a:pt x="68" y="362"/>
                      </a:cubicBezTo>
                      <a:cubicBezTo>
                        <a:pt x="80" y="403"/>
                        <a:pt x="95" y="400"/>
                        <a:pt x="103" y="439"/>
                      </a:cubicBezTo>
                      <a:cubicBezTo>
                        <a:pt x="110" y="477"/>
                        <a:pt x="112" y="487"/>
                        <a:pt x="117" y="511"/>
                      </a:cubicBezTo>
                      <a:cubicBezTo>
                        <a:pt x="121" y="535"/>
                        <a:pt x="101" y="545"/>
                        <a:pt x="101" y="568"/>
                      </a:cubicBezTo>
                      <a:cubicBezTo>
                        <a:pt x="101" y="590"/>
                        <a:pt x="114" y="573"/>
                        <a:pt x="120" y="565"/>
                      </a:cubicBezTo>
                      <a:cubicBezTo>
                        <a:pt x="125" y="556"/>
                        <a:pt x="149" y="531"/>
                        <a:pt x="145" y="501"/>
                      </a:cubicBezTo>
                      <a:cubicBezTo>
                        <a:pt x="141" y="471"/>
                        <a:pt x="147" y="434"/>
                        <a:pt x="158" y="426"/>
                      </a:cubicBezTo>
                      <a:cubicBezTo>
                        <a:pt x="169" y="417"/>
                        <a:pt x="198" y="422"/>
                        <a:pt x="199" y="437"/>
                      </a:cubicBezTo>
                      <a:cubicBezTo>
                        <a:pt x="200" y="453"/>
                        <a:pt x="199" y="504"/>
                        <a:pt x="209" y="501"/>
                      </a:cubicBezTo>
                      <a:cubicBezTo>
                        <a:pt x="219" y="498"/>
                        <a:pt x="226" y="458"/>
                        <a:pt x="220" y="437"/>
                      </a:cubicBezTo>
                      <a:cubicBezTo>
                        <a:pt x="215" y="416"/>
                        <a:pt x="209" y="414"/>
                        <a:pt x="208" y="392"/>
                      </a:cubicBezTo>
                      <a:cubicBezTo>
                        <a:pt x="208" y="370"/>
                        <a:pt x="239" y="348"/>
                        <a:pt x="260" y="352"/>
                      </a:cubicBezTo>
                      <a:cubicBezTo>
                        <a:pt x="281" y="356"/>
                        <a:pt x="297" y="362"/>
                        <a:pt x="291" y="383"/>
                      </a:cubicBezTo>
                      <a:close/>
                    </a:path>
                  </a:pathLst>
                </a:custGeom>
                <a:solidFill>
                  <a:srgbClr val="0B167F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sz="1463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83"/>
                <p:cNvSpPr>
                  <a:spLocks/>
                </p:cNvSpPr>
                <p:nvPr/>
              </p:nvSpPr>
              <p:spPr bwMode="auto">
                <a:xfrm>
                  <a:off x="2131" y="1932"/>
                  <a:ext cx="492" cy="348"/>
                </a:xfrm>
                <a:custGeom>
                  <a:avLst/>
                  <a:gdLst>
                    <a:gd name="T0" fmla="*/ 112 w 272"/>
                    <a:gd name="T1" fmla="*/ 744 h 180"/>
                    <a:gd name="T2" fmla="*/ 505 w 272"/>
                    <a:gd name="T3" fmla="*/ 905 h 180"/>
                    <a:gd name="T4" fmla="*/ 675 w 272"/>
                    <a:gd name="T5" fmla="*/ 621 h 180"/>
                    <a:gd name="T6" fmla="*/ 792 w 272"/>
                    <a:gd name="T7" fmla="*/ 702 h 180"/>
                    <a:gd name="T8" fmla="*/ 1011 w 272"/>
                    <a:gd name="T9" fmla="*/ 1177 h 180"/>
                    <a:gd name="T10" fmla="*/ 1550 w 272"/>
                    <a:gd name="T11" fmla="*/ 953 h 180"/>
                    <a:gd name="T12" fmla="*/ 1391 w 272"/>
                    <a:gd name="T13" fmla="*/ 317 h 180"/>
                    <a:gd name="T14" fmla="*/ 1067 w 272"/>
                    <a:gd name="T15" fmla="*/ 85 h 180"/>
                    <a:gd name="T16" fmla="*/ 680 w 272"/>
                    <a:gd name="T17" fmla="*/ 23 h 180"/>
                    <a:gd name="T18" fmla="*/ 367 w 272"/>
                    <a:gd name="T19" fmla="*/ 85 h 180"/>
                    <a:gd name="T20" fmla="*/ 112 w 272"/>
                    <a:gd name="T21" fmla="*/ 744 h 18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72" h="180">
                      <a:moveTo>
                        <a:pt x="19" y="103"/>
                      </a:moveTo>
                      <a:cubicBezTo>
                        <a:pt x="28" y="119"/>
                        <a:pt x="58" y="143"/>
                        <a:pt x="85" y="125"/>
                      </a:cubicBezTo>
                      <a:cubicBezTo>
                        <a:pt x="111" y="108"/>
                        <a:pt x="106" y="94"/>
                        <a:pt x="114" y="86"/>
                      </a:cubicBezTo>
                      <a:cubicBezTo>
                        <a:pt x="122" y="79"/>
                        <a:pt x="142" y="79"/>
                        <a:pt x="134" y="97"/>
                      </a:cubicBezTo>
                      <a:cubicBezTo>
                        <a:pt x="127" y="115"/>
                        <a:pt x="128" y="146"/>
                        <a:pt x="171" y="163"/>
                      </a:cubicBezTo>
                      <a:cubicBezTo>
                        <a:pt x="214" y="180"/>
                        <a:pt x="252" y="155"/>
                        <a:pt x="262" y="132"/>
                      </a:cubicBezTo>
                      <a:cubicBezTo>
                        <a:pt x="272" y="109"/>
                        <a:pt x="257" y="61"/>
                        <a:pt x="235" y="44"/>
                      </a:cubicBezTo>
                      <a:cubicBezTo>
                        <a:pt x="212" y="28"/>
                        <a:pt x="208" y="19"/>
                        <a:pt x="180" y="12"/>
                      </a:cubicBezTo>
                      <a:cubicBezTo>
                        <a:pt x="152" y="4"/>
                        <a:pt x="141" y="2"/>
                        <a:pt x="115" y="3"/>
                      </a:cubicBezTo>
                      <a:cubicBezTo>
                        <a:pt x="90" y="4"/>
                        <a:pt x="80" y="0"/>
                        <a:pt x="62" y="12"/>
                      </a:cubicBezTo>
                      <a:cubicBezTo>
                        <a:pt x="43" y="23"/>
                        <a:pt x="0" y="68"/>
                        <a:pt x="19" y="103"/>
                      </a:cubicBezTo>
                      <a:close/>
                    </a:path>
                  </a:pathLst>
                </a:custGeom>
                <a:solidFill>
                  <a:srgbClr val="693CFA"/>
                </a:solidFill>
                <a:ln w="9525">
                  <a:solidFill>
                    <a:srgbClr val="0B16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sz="1463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86"/>
                <p:cNvSpPr>
                  <a:spLocks/>
                </p:cNvSpPr>
                <p:nvPr/>
              </p:nvSpPr>
              <p:spPr bwMode="auto">
                <a:xfrm>
                  <a:off x="2129" y="1934"/>
                  <a:ext cx="492" cy="346"/>
                </a:xfrm>
                <a:custGeom>
                  <a:avLst/>
                  <a:gdLst>
                    <a:gd name="T0" fmla="*/ 118 w 272"/>
                    <a:gd name="T1" fmla="*/ 744 h 179"/>
                    <a:gd name="T2" fmla="*/ 505 w 272"/>
                    <a:gd name="T3" fmla="*/ 905 h 179"/>
                    <a:gd name="T4" fmla="*/ 680 w 272"/>
                    <a:gd name="T5" fmla="*/ 620 h 179"/>
                    <a:gd name="T6" fmla="*/ 798 w 272"/>
                    <a:gd name="T7" fmla="*/ 696 h 179"/>
                    <a:gd name="T8" fmla="*/ 1011 w 272"/>
                    <a:gd name="T9" fmla="*/ 1169 h 179"/>
                    <a:gd name="T10" fmla="*/ 1550 w 272"/>
                    <a:gd name="T11" fmla="*/ 953 h 179"/>
                    <a:gd name="T12" fmla="*/ 1391 w 272"/>
                    <a:gd name="T13" fmla="*/ 317 h 179"/>
                    <a:gd name="T14" fmla="*/ 1069 w 272"/>
                    <a:gd name="T15" fmla="*/ 79 h 179"/>
                    <a:gd name="T16" fmla="*/ 687 w 272"/>
                    <a:gd name="T17" fmla="*/ 15 h 179"/>
                    <a:gd name="T18" fmla="*/ 367 w 272"/>
                    <a:gd name="T19" fmla="*/ 79 h 179"/>
                    <a:gd name="T20" fmla="*/ 118 w 272"/>
                    <a:gd name="T21" fmla="*/ 744 h 1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72" h="179">
                      <a:moveTo>
                        <a:pt x="20" y="103"/>
                      </a:moveTo>
                      <a:cubicBezTo>
                        <a:pt x="29" y="118"/>
                        <a:pt x="59" y="142"/>
                        <a:pt x="85" y="125"/>
                      </a:cubicBezTo>
                      <a:cubicBezTo>
                        <a:pt x="112" y="107"/>
                        <a:pt x="107" y="93"/>
                        <a:pt x="115" y="86"/>
                      </a:cubicBezTo>
                      <a:cubicBezTo>
                        <a:pt x="123" y="79"/>
                        <a:pt x="142" y="78"/>
                        <a:pt x="135" y="96"/>
                      </a:cubicBezTo>
                      <a:cubicBezTo>
                        <a:pt x="127" y="114"/>
                        <a:pt x="128" y="145"/>
                        <a:pt x="171" y="162"/>
                      </a:cubicBezTo>
                      <a:cubicBezTo>
                        <a:pt x="214" y="179"/>
                        <a:pt x="252" y="155"/>
                        <a:pt x="262" y="132"/>
                      </a:cubicBezTo>
                      <a:cubicBezTo>
                        <a:pt x="272" y="109"/>
                        <a:pt x="257" y="60"/>
                        <a:pt x="235" y="44"/>
                      </a:cubicBezTo>
                      <a:cubicBezTo>
                        <a:pt x="213" y="27"/>
                        <a:pt x="209" y="18"/>
                        <a:pt x="181" y="11"/>
                      </a:cubicBezTo>
                      <a:cubicBezTo>
                        <a:pt x="153" y="4"/>
                        <a:pt x="141" y="1"/>
                        <a:pt x="116" y="2"/>
                      </a:cubicBezTo>
                      <a:cubicBezTo>
                        <a:pt x="90" y="3"/>
                        <a:pt x="81" y="0"/>
                        <a:pt x="62" y="11"/>
                      </a:cubicBezTo>
                      <a:cubicBezTo>
                        <a:pt x="44" y="22"/>
                        <a:pt x="0" y="68"/>
                        <a:pt x="20" y="103"/>
                      </a:cubicBezTo>
                      <a:close/>
                    </a:path>
                  </a:pathLst>
                </a:custGeom>
                <a:noFill/>
                <a:ln w="3175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 sz="1463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87"/>
                <p:cNvSpPr>
                  <a:spLocks/>
                </p:cNvSpPr>
                <p:nvPr/>
              </p:nvSpPr>
              <p:spPr bwMode="auto">
                <a:xfrm>
                  <a:off x="2344" y="2033"/>
                  <a:ext cx="268" cy="223"/>
                </a:xfrm>
                <a:custGeom>
                  <a:avLst/>
                  <a:gdLst>
                    <a:gd name="T0" fmla="*/ 141 w 148"/>
                    <a:gd name="T1" fmla="*/ 348 h 116"/>
                    <a:gd name="T2" fmla="*/ 643 w 148"/>
                    <a:gd name="T3" fmla="*/ 738 h 116"/>
                    <a:gd name="T4" fmla="*/ 643 w 148"/>
                    <a:gd name="T5" fmla="*/ 0 h 116"/>
                    <a:gd name="T6" fmla="*/ 614 w 148"/>
                    <a:gd name="T7" fmla="*/ 632 h 116"/>
                    <a:gd name="T8" fmla="*/ 331 w 148"/>
                    <a:gd name="T9" fmla="*/ 602 h 116"/>
                    <a:gd name="T10" fmla="*/ 138 w 148"/>
                    <a:gd name="T11" fmla="*/ 377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48" h="116">
                      <a:moveTo>
                        <a:pt x="24" y="49"/>
                      </a:moveTo>
                      <a:cubicBezTo>
                        <a:pt x="0" y="93"/>
                        <a:pt x="79" y="116"/>
                        <a:pt x="108" y="104"/>
                      </a:cubicBezTo>
                      <a:cubicBezTo>
                        <a:pt x="148" y="87"/>
                        <a:pt x="146" y="18"/>
                        <a:pt x="108" y="0"/>
                      </a:cubicBezTo>
                      <a:cubicBezTo>
                        <a:pt x="131" y="26"/>
                        <a:pt x="136" y="67"/>
                        <a:pt x="103" y="89"/>
                      </a:cubicBezTo>
                      <a:cubicBezTo>
                        <a:pt x="87" y="100"/>
                        <a:pt x="72" y="93"/>
                        <a:pt x="56" y="85"/>
                      </a:cubicBezTo>
                      <a:cubicBezTo>
                        <a:pt x="36" y="77"/>
                        <a:pt x="29" y="75"/>
                        <a:pt x="23" y="53"/>
                      </a:cubicBezTo>
                    </a:path>
                  </a:pathLst>
                </a:custGeom>
                <a:solidFill>
                  <a:srgbClr val="AD94FC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 sz="1463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" name="Freeform 92"/>
                <p:cNvSpPr>
                  <a:spLocks/>
                </p:cNvSpPr>
                <p:nvPr/>
              </p:nvSpPr>
              <p:spPr bwMode="auto">
                <a:xfrm>
                  <a:off x="1966" y="1776"/>
                  <a:ext cx="709" cy="1138"/>
                </a:xfrm>
                <a:custGeom>
                  <a:avLst/>
                  <a:gdLst>
                    <a:gd name="T0" fmla="*/ 1720 w 392"/>
                    <a:gd name="T1" fmla="*/ 2749 h 590"/>
                    <a:gd name="T2" fmla="*/ 1747 w 392"/>
                    <a:gd name="T3" fmla="*/ 3200 h 590"/>
                    <a:gd name="T4" fmla="*/ 1829 w 392"/>
                    <a:gd name="T5" fmla="*/ 3107 h 590"/>
                    <a:gd name="T6" fmla="*/ 1901 w 392"/>
                    <a:gd name="T7" fmla="*/ 2575 h 590"/>
                    <a:gd name="T8" fmla="*/ 2028 w 392"/>
                    <a:gd name="T9" fmla="*/ 2139 h 590"/>
                    <a:gd name="T10" fmla="*/ 2188 w 392"/>
                    <a:gd name="T11" fmla="*/ 1651 h 590"/>
                    <a:gd name="T12" fmla="*/ 2188 w 392"/>
                    <a:gd name="T13" fmla="*/ 804 h 590"/>
                    <a:gd name="T14" fmla="*/ 1747 w 392"/>
                    <a:gd name="T15" fmla="*/ 316 h 590"/>
                    <a:gd name="T16" fmla="*/ 1100 w 392"/>
                    <a:gd name="T17" fmla="*/ 201 h 590"/>
                    <a:gd name="T18" fmla="*/ 1040 w 392"/>
                    <a:gd name="T19" fmla="*/ 100 h 590"/>
                    <a:gd name="T20" fmla="*/ 1000 w 392"/>
                    <a:gd name="T21" fmla="*/ 8 h 590"/>
                    <a:gd name="T22" fmla="*/ 988 w 392"/>
                    <a:gd name="T23" fmla="*/ 85 h 590"/>
                    <a:gd name="T24" fmla="*/ 966 w 392"/>
                    <a:gd name="T25" fmla="*/ 272 h 590"/>
                    <a:gd name="T26" fmla="*/ 818 w 392"/>
                    <a:gd name="T27" fmla="*/ 372 h 590"/>
                    <a:gd name="T28" fmla="*/ 760 w 392"/>
                    <a:gd name="T29" fmla="*/ 293 h 590"/>
                    <a:gd name="T30" fmla="*/ 704 w 392"/>
                    <a:gd name="T31" fmla="*/ 272 h 590"/>
                    <a:gd name="T32" fmla="*/ 716 w 392"/>
                    <a:gd name="T33" fmla="*/ 401 h 590"/>
                    <a:gd name="T34" fmla="*/ 664 w 392"/>
                    <a:gd name="T35" fmla="*/ 496 h 590"/>
                    <a:gd name="T36" fmla="*/ 432 w 392"/>
                    <a:gd name="T37" fmla="*/ 756 h 590"/>
                    <a:gd name="T38" fmla="*/ 344 w 392"/>
                    <a:gd name="T39" fmla="*/ 982 h 590"/>
                    <a:gd name="T40" fmla="*/ 125 w 392"/>
                    <a:gd name="T41" fmla="*/ 918 h 590"/>
                    <a:gd name="T42" fmla="*/ 226 w 392"/>
                    <a:gd name="T43" fmla="*/ 982 h 590"/>
                    <a:gd name="T44" fmla="*/ 284 w 392"/>
                    <a:gd name="T45" fmla="*/ 1134 h 590"/>
                    <a:gd name="T46" fmla="*/ 206 w 392"/>
                    <a:gd name="T47" fmla="*/ 1450 h 590"/>
                    <a:gd name="T48" fmla="*/ 72 w 392"/>
                    <a:gd name="T49" fmla="*/ 1422 h 590"/>
                    <a:gd name="T50" fmla="*/ 7 w 392"/>
                    <a:gd name="T51" fmla="*/ 1369 h 590"/>
                    <a:gd name="T52" fmla="*/ 110 w 392"/>
                    <a:gd name="T53" fmla="*/ 1543 h 590"/>
                    <a:gd name="T54" fmla="*/ 324 w 392"/>
                    <a:gd name="T55" fmla="*/ 1730 h 590"/>
                    <a:gd name="T56" fmla="*/ 295 w 392"/>
                    <a:gd name="T57" fmla="*/ 2054 h 590"/>
                    <a:gd name="T58" fmla="*/ 402 w 392"/>
                    <a:gd name="T59" fmla="*/ 2596 h 590"/>
                    <a:gd name="T60" fmla="*/ 602 w 392"/>
                    <a:gd name="T61" fmla="*/ 3144 h 590"/>
                    <a:gd name="T62" fmla="*/ 687 w 392"/>
                    <a:gd name="T63" fmla="*/ 3669 h 590"/>
                    <a:gd name="T64" fmla="*/ 599 w 392"/>
                    <a:gd name="T65" fmla="*/ 4078 h 590"/>
                    <a:gd name="T66" fmla="*/ 704 w 392"/>
                    <a:gd name="T67" fmla="*/ 4054 h 590"/>
                    <a:gd name="T68" fmla="*/ 857 w 392"/>
                    <a:gd name="T69" fmla="*/ 3593 h 590"/>
                    <a:gd name="T70" fmla="*/ 935 w 392"/>
                    <a:gd name="T71" fmla="*/ 3057 h 590"/>
                    <a:gd name="T72" fmla="*/ 1177 w 392"/>
                    <a:gd name="T73" fmla="*/ 3136 h 590"/>
                    <a:gd name="T74" fmla="*/ 1237 w 392"/>
                    <a:gd name="T75" fmla="*/ 3593 h 590"/>
                    <a:gd name="T76" fmla="*/ 1302 w 392"/>
                    <a:gd name="T77" fmla="*/ 3136 h 590"/>
                    <a:gd name="T78" fmla="*/ 1223 w 392"/>
                    <a:gd name="T79" fmla="*/ 2812 h 590"/>
                    <a:gd name="T80" fmla="*/ 1537 w 392"/>
                    <a:gd name="T81" fmla="*/ 2527 h 590"/>
                    <a:gd name="T82" fmla="*/ 1720 w 392"/>
                    <a:gd name="T83" fmla="*/ 2749 h 590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392" h="590">
                      <a:moveTo>
                        <a:pt x="291" y="383"/>
                      </a:moveTo>
                      <a:cubicBezTo>
                        <a:pt x="285" y="402"/>
                        <a:pt x="287" y="438"/>
                        <a:pt x="295" y="446"/>
                      </a:cubicBezTo>
                      <a:cubicBezTo>
                        <a:pt x="304" y="453"/>
                        <a:pt x="311" y="455"/>
                        <a:pt x="309" y="433"/>
                      </a:cubicBezTo>
                      <a:cubicBezTo>
                        <a:pt x="308" y="410"/>
                        <a:pt x="305" y="375"/>
                        <a:pt x="321" y="359"/>
                      </a:cubicBezTo>
                      <a:cubicBezTo>
                        <a:pt x="336" y="343"/>
                        <a:pt x="336" y="309"/>
                        <a:pt x="343" y="298"/>
                      </a:cubicBezTo>
                      <a:cubicBezTo>
                        <a:pt x="350" y="287"/>
                        <a:pt x="362" y="265"/>
                        <a:pt x="370" y="230"/>
                      </a:cubicBezTo>
                      <a:cubicBezTo>
                        <a:pt x="376" y="194"/>
                        <a:pt x="392" y="155"/>
                        <a:pt x="370" y="112"/>
                      </a:cubicBezTo>
                      <a:cubicBezTo>
                        <a:pt x="349" y="82"/>
                        <a:pt x="337" y="62"/>
                        <a:pt x="295" y="44"/>
                      </a:cubicBezTo>
                      <a:cubicBezTo>
                        <a:pt x="252" y="25"/>
                        <a:pt x="202" y="23"/>
                        <a:pt x="186" y="28"/>
                      </a:cubicBezTo>
                      <a:cubicBezTo>
                        <a:pt x="171" y="32"/>
                        <a:pt x="173" y="22"/>
                        <a:pt x="176" y="14"/>
                      </a:cubicBezTo>
                      <a:cubicBezTo>
                        <a:pt x="179" y="7"/>
                        <a:pt x="172" y="0"/>
                        <a:pt x="169" y="1"/>
                      </a:cubicBezTo>
                      <a:cubicBezTo>
                        <a:pt x="166" y="3"/>
                        <a:pt x="169" y="7"/>
                        <a:pt x="167" y="12"/>
                      </a:cubicBezTo>
                      <a:cubicBezTo>
                        <a:pt x="166" y="17"/>
                        <a:pt x="169" y="31"/>
                        <a:pt x="163" y="38"/>
                      </a:cubicBezTo>
                      <a:cubicBezTo>
                        <a:pt x="157" y="44"/>
                        <a:pt x="148" y="49"/>
                        <a:pt x="138" y="52"/>
                      </a:cubicBezTo>
                      <a:cubicBezTo>
                        <a:pt x="129" y="56"/>
                        <a:pt x="129" y="47"/>
                        <a:pt x="128" y="41"/>
                      </a:cubicBezTo>
                      <a:cubicBezTo>
                        <a:pt x="127" y="36"/>
                        <a:pt x="120" y="36"/>
                        <a:pt x="119" y="38"/>
                      </a:cubicBezTo>
                      <a:cubicBezTo>
                        <a:pt x="117" y="41"/>
                        <a:pt x="122" y="51"/>
                        <a:pt x="121" y="56"/>
                      </a:cubicBezTo>
                      <a:cubicBezTo>
                        <a:pt x="119" y="61"/>
                        <a:pt x="122" y="62"/>
                        <a:pt x="112" y="69"/>
                      </a:cubicBezTo>
                      <a:cubicBezTo>
                        <a:pt x="102" y="75"/>
                        <a:pt x="83" y="86"/>
                        <a:pt x="73" y="105"/>
                      </a:cubicBezTo>
                      <a:cubicBezTo>
                        <a:pt x="63" y="124"/>
                        <a:pt x="65" y="138"/>
                        <a:pt x="58" y="137"/>
                      </a:cubicBezTo>
                      <a:cubicBezTo>
                        <a:pt x="51" y="136"/>
                        <a:pt x="24" y="120"/>
                        <a:pt x="21" y="128"/>
                      </a:cubicBezTo>
                      <a:cubicBezTo>
                        <a:pt x="18" y="135"/>
                        <a:pt x="30" y="132"/>
                        <a:pt x="38" y="137"/>
                      </a:cubicBezTo>
                      <a:cubicBezTo>
                        <a:pt x="46" y="141"/>
                        <a:pt x="54" y="142"/>
                        <a:pt x="48" y="158"/>
                      </a:cubicBezTo>
                      <a:cubicBezTo>
                        <a:pt x="43" y="173"/>
                        <a:pt x="35" y="194"/>
                        <a:pt x="35" y="202"/>
                      </a:cubicBezTo>
                      <a:cubicBezTo>
                        <a:pt x="35" y="209"/>
                        <a:pt x="18" y="205"/>
                        <a:pt x="12" y="198"/>
                      </a:cubicBezTo>
                      <a:cubicBezTo>
                        <a:pt x="6" y="190"/>
                        <a:pt x="2" y="188"/>
                        <a:pt x="1" y="191"/>
                      </a:cubicBezTo>
                      <a:cubicBezTo>
                        <a:pt x="0" y="199"/>
                        <a:pt x="8" y="208"/>
                        <a:pt x="19" y="215"/>
                      </a:cubicBezTo>
                      <a:cubicBezTo>
                        <a:pt x="30" y="221"/>
                        <a:pt x="51" y="230"/>
                        <a:pt x="55" y="241"/>
                      </a:cubicBezTo>
                      <a:cubicBezTo>
                        <a:pt x="59" y="253"/>
                        <a:pt x="54" y="270"/>
                        <a:pt x="50" y="286"/>
                      </a:cubicBezTo>
                      <a:cubicBezTo>
                        <a:pt x="47" y="306"/>
                        <a:pt x="57" y="321"/>
                        <a:pt x="68" y="362"/>
                      </a:cubicBezTo>
                      <a:cubicBezTo>
                        <a:pt x="80" y="403"/>
                        <a:pt x="95" y="400"/>
                        <a:pt x="102" y="438"/>
                      </a:cubicBezTo>
                      <a:cubicBezTo>
                        <a:pt x="109" y="477"/>
                        <a:pt x="112" y="487"/>
                        <a:pt x="116" y="511"/>
                      </a:cubicBezTo>
                      <a:cubicBezTo>
                        <a:pt x="121" y="535"/>
                        <a:pt x="101" y="545"/>
                        <a:pt x="101" y="568"/>
                      </a:cubicBezTo>
                      <a:cubicBezTo>
                        <a:pt x="101" y="590"/>
                        <a:pt x="114" y="573"/>
                        <a:pt x="119" y="565"/>
                      </a:cubicBezTo>
                      <a:cubicBezTo>
                        <a:pt x="125" y="556"/>
                        <a:pt x="149" y="531"/>
                        <a:pt x="145" y="501"/>
                      </a:cubicBezTo>
                      <a:cubicBezTo>
                        <a:pt x="141" y="471"/>
                        <a:pt x="146" y="434"/>
                        <a:pt x="158" y="426"/>
                      </a:cubicBezTo>
                      <a:cubicBezTo>
                        <a:pt x="169" y="417"/>
                        <a:pt x="197" y="421"/>
                        <a:pt x="199" y="437"/>
                      </a:cubicBezTo>
                      <a:cubicBezTo>
                        <a:pt x="200" y="453"/>
                        <a:pt x="199" y="504"/>
                        <a:pt x="209" y="501"/>
                      </a:cubicBezTo>
                      <a:cubicBezTo>
                        <a:pt x="219" y="498"/>
                        <a:pt x="226" y="458"/>
                        <a:pt x="220" y="437"/>
                      </a:cubicBezTo>
                      <a:cubicBezTo>
                        <a:pt x="214" y="416"/>
                        <a:pt x="209" y="414"/>
                        <a:pt x="207" y="392"/>
                      </a:cubicBezTo>
                      <a:cubicBezTo>
                        <a:pt x="207" y="370"/>
                        <a:pt x="238" y="348"/>
                        <a:pt x="260" y="352"/>
                      </a:cubicBezTo>
                      <a:cubicBezTo>
                        <a:pt x="281" y="356"/>
                        <a:pt x="297" y="362"/>
                        <a:pt x="291" y="383"/>
                      </a:cubicBezTo>
                      <a:close/>
                    </a:path>
                  </a:pathLst>
                </a:custGeom>
                <a:noFill/>
                <a:ln w="4763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 sz="1463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28" name="Image 27"/>
              <p:cNvPicPr>
                <a:picLocks noChangeAspect="1"/>
              </p:cNvPicPr>
              <p:nvPr/>
            </p:nvPicPr>
            <p:blipFill rotWithShape="1">
              <a:blip r:embed="rId5"/>
              <a:srcRect l="19309" t="8212" r="12668" b="11431"/>
              <a:stretch/>
            </p:blipFill>
            <p:spPr>
              <a:xfrm rot="11418096">
                <a:off x="3112649" y="3140508"/>
                <a:ext cx="353068" cy="244465"/>
              </a:xfrm>
              <a:prstGeom prst="rect">
                <a:avLst/>
              </a:prstGeom>
            </p:spPr>
          </p:pic>
          <p:pic>
            <p:nvPicPr>
              <p:cNvPr id="29" name="Image 28"/>
              <p:cNvPicPr>
                <a:picLocks noChangeAspect="1"/>
              </p:cNvPicPr>
              <p:nvPr/>
            </p:nvPicPr>
            <p:blipFill rotWithShape="1"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colorTemperature colorTemp="11200"/>
                        </a14:imgEffect>
                      </a14:imgLayer>
                    </a14:imgProps>
                  </a:ext>
                </a:extLst>
              </a:blip>
              <a:srcRect l="19309" t="8212" r="12668" b="11431"/>
              <a:stretch/>
            </p:blipFill>
            <p:spPr>
              <a:xfrm rot="11418096">
                <a:off x="3155891" y="2899030"/>
                <a:ext cx="320736" cy="222080"/>
              </a:xfrm>
              <a:prstGeom prst="rect">
                <a:avLst/>
              </a:prstGeom>
            </p:spPr>
          </p:pic>
          <p:grpSp>
            <p:nvGrpSpPr>
              <p:cNvPr id="30" name="Groupe 29"/>
              <p:cNvGrpSpPr/>
              <p:nvPr/>
            </p:nvGrpSpPr>
            <p:grpSpPr>
              <a:xfrm>
                <a:off x="2616155" y="2932467"/>
                <a:ext cx="337271" cy="346282"/>
                <a:chOff x="1783378" y="2946777"/>
                <a:chExt cx="455695" cy="430700"/>
              </a:xfrm>
            </p:grpSpPr>
            <p:pic>
              <p:nvPicPr>
                <p:cNvPr id="31" name="Picture 724" descr="H:\DOM_DMA_DIM\INTERNET\Projets web\SMART\cliparts\Divers\bulle_bleue_01.emf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6823" y="3147290"/>
                  <a:ext cx="222250" cy="2301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2" name="Group 945"/>
                <p:cNvGrpSpPr>
                  <a:grpSpLocks/>
                </p:cNvGrpSpPr>
                <p:nvPr/>
              </p:nvGrpSpPr>
              <p:grpSpPr bwMode="auto">
                <a:xfrm>
                  <a:off x="1783378" y="2946777"/>
                  <a:ext cx="269081" cy="326786"/>
                  <a:chOff x="3439" y="1608"/>
                  <a:chExt cx="283" cy="315"/>
                </a:xfrm>
              </p:grpSpPr>
              <p:sp>
                <p:nvSpPr>
                  <p:cNvPr id="33" name="Freeform 946"/>
                  <p:cNvSpPr>
                    <a:spLocks/>
                  </p:cNvSpPr>
                  <p:nvPr/>
                </p:nvSpPr>
                <p:spPr bwMode="auto">
                  <a:xfrm>
                    <a:off x="3439" y="1608"/>
                    <a:ext cx="283" cy="315"/>
                  </a:xfrm>
                  <a:custGeom>
                    <a:avLst/>
                    <a:gdLst>
                      <a:gd name="T0" fmla="*/ 165 w 283"/>
                      <a:gd name="T1" fmla="*/ 315 h 315"/>
                      <a:gd name="T2" fmla="*/ 26 w 283"/>
                      <a:gd name="T3" fmla="*/ 255 h 315"/>
                      <a:gd name="T4" fmla="*/ 0 w 283"/>
                      <a:gd name="T5" fmla="*/ 97 h 315"/>
                      <a:gd name="T6" fmla="*/ 117 w 283"/>
                      <a:gd name="T7" fmla="*/ 0 h 315"/>
                      <a:gd name="T8" fmla="*/ 257 w 283"/>
                      <a:gd name="T9" fmla="*/ 55 h 315"/>
                      <a:gd name="T10" fmla="*/ 283 w 283"/>
                      <a:gd name="T11" fmla="*/ 213 h 315"/>
                      <a:gd name="T12" fmla="*/ 165 w 283"/>
                      <a:gd name="T13" fmla="*/ 315 h 3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283" h="315">
                        <a:moveTo>
                          <a:pt x="165" y="315"/>
                        </a:moveTo>
                        <a:lnTo>
                          <a:pt x="26" y="255"/>
                        </a:lnTo>
                        <a:lnTo>
                          <a:pt x="0" y="97"/>
                        </a:lnTo>
                        <a:lnTo>
                          <a:pt x="117" y="0"/>
                        </a:lnTo>
                        <a:lnTo>
                          <a:pt x="257" y="55"/>
                        </a:lnTo>
                        <a:lnTo>
                          <a:pt x="283" y="213"/>
                        </a:lnTo>
                        <a:lnTo>
                          <a:pt x="165" y="315"/>
                        </a:lnTo>
                        <a:close/>
                      </a:path>
                    </a:pathLst>
                  </a:custGeom>
                  <a:solidFill>
                    <a:srgbClr val="008A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4" name="Freeform 947"/>
                  <p:cNvSpPr>
                    <a:spLocks/>
                  </p:cNvSpPr>
                  <p:nvPr/>
                </p:nvSpPr>
                <p:spPr bwMode="auto">
                  <a:xfrm>
                    <a:off x="3439" y="1608"/>
                    <a:ext cx="283" cy="315"/>
                  </a:xfrm>
                  <a:custGeom>
                    <a:avLst/>
                    <a:gdLst>
                      <a:gd name="T0" fmla="*/ 165 w 283"/>
                      <a:gd name="T1" fmla="*/ 315 h 315"/>
                      <a:gd name="T2" fmla="*/ 26 w 283"/>
                      <a:gd name="T3" fmla="*/ 255 h 315"/>
                      <a:gd name="T4" fmla="*/ 0 w 283"/>
                      <a:gd name="T5" fmla="*/ 97 h 315"/>
                      <a:gd name="T6" fmla="*/ 117 w 283"/>
                      <a:gd name="T7" fmla="*/ 0 h 315"/>
                      <a:gd name="T8" fmla="*/ 257 w 283"/>
                      <a:gd name="T9" fmla="*/ 55 h 315"/>
                      <a:gd name="T10" fmla="*/ 283 w 283"/>
                      <a:gd name="T11" fmla="*/ 213 h 315"/>
                      <a:gd name="T12" fmla="*/ 165 w 283"/>
                      <a:gd name="T13" fmla="*/ 315 h 3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283" h="315">
                        <a:moveTo>
                          <a:pt x="165" y="315"/>
                        </a:moveTo>
                        <a:lnTo>
                          <a:pt x="26" y="255"/>
                        </a:lnTo>
                        <a:lnTo>
                          <a:pt x="0" y="97"/>
                        </a:lnTo>
                        <a:lnTo>
                          <a:pt x="117" y="0"/>
                        </a:lnTo>
                        <a:lnTo>
                          <a:pt x="257" y="55"/>
                        </a:lnTo>
                        <a:lnTo>
                          <a:pt x="283" y="213"/>
                        </a:lnTo>
                        <a:lnTo>
                          <a:pt x="165" y="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5" name="Freeform 948"/>
                  <p:cNvSpPr>
                    <a:spLocks/>
                  </p:cNvSpPr>
                  <p:nvPr/>
                </p:nvSpPr>
                <p:spPr bwMode="auto">
                  <a:xfrm>
                    <a:off x="3439" y="1608"/>
                    <a:ext cx="283" cy="315"/>
                  </a:xfrm>
                  <a:custGeom>
                    <a:avLst/>
                    <a:gdLst>
                      <a:gd name="T0" fmla="*/ 165 w 283"/>
                      <a:gd name="T1" fmla="*/ 315 h 315"/>
                      <a:gd name="T2" fmla="*/ 26 w 283"/>
                      <a:gd name="T3" fmla="*/ 255 h 315"/>
                      <a:gd name="T4" fmla="*/ 0 w 283"/>
                      <a:gd name="T5" fmla="*/ 97 h 315"/>
                      <a:gd name="T6" fmla="*/ 117 w 283"/>
                      <a:gd name="T7" fmla="*/ 0 h 315"/>
                      <a:gd name="T8" fmla="*/ 257 w 283"/>
                      <a:gd name="T9" fmla="*/ 55 h 315"/>
                      <a:gd name="T10" fmla="*/ 283 w 283"/>
                      <a:gd name="T11" fmla="*/ 213 h 315"/>
                      <a:gd name="T12" fmla="*/ 165 w 283"/>
                      <a:gd name="T13" fmla="*/ 315 h 3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283" h="315">
                        <a:moveTo>
                          <a:pt x="165" y="315"/>
                        </a:moveTo>
                        <a:lnTo>
                          <a:pt x="26" y="255"/>
                        </a:lnTo>
                        <a:lnTo>
                          <a:pt x="0" y="97"/>
                        </a:lnTo>
                        <a:lnTo>
                          <a:pt x="117" y="0"/>
                        </a:lnTo>
                        <a:lnTo>
                          <a:pt x="257" y="55"/>
                        </a:lnTo>
                        <a:lnTo>
                          <a:pt x="283" y="213"/>
                        </a:lnTo>
                        <a:lnTo>
                          <a:pt x="165" y="315"/>
                        </a:lnTo>
                        <a:close/>
                      </a:path>
                    </a:pathLst>
                  </a:custGeom>
                  <a:solidFill>
                    <a:srgbClr val="AF469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6" name="Freeform 949"/>
                  <p:cNvSpPr>
                    <a:spLocks/>
                  </p:cNvSpPr>
                  <p:nvPr/>
                </p:nvSpPr>
                <p:spPr bwMode="auto">
                  <a:xfrm>
                    <a:off x="3470" y="1635"/>
                    <a:ext cx="91" cy="214"/>
                  </a:xfrm>
                  <a:custGeom>
                    <a:avLst/>
                    <a:gdLst>
                      <a:gd name="T0" fmla="*/ 91 w 91"/>
                      <a:gd name="T1" fmla="*/ 0 h 214"/>
                      <a:gd name="T2" fmla="*/ 0 w 91"/>
                      <a:gd name="T3" fmla="*/ 79 h 214"/>
                      <a:gd name="T4" fmla="*/ 21 w 91"/>
                      <a:gd name="T5" fmla="*/ 214 h 214"/>
                      <a:gd name="T6" fmla="*/ 34 w 91"/>
                      <a:gd name="T7" fmla="*/ 98 h 214"/>
                      <a:gd name="T8" fmla="*/ 91 w 91"/>
                      <a:gd name="T9" fmla="*/ 0 h 2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91" h="214">
                        <a:moveTo>
                          <a:pt x="91" y="0"/>
                        </a:moveTo>
                        <a:lnTo>
                          <a:pt x="0" y="79"/>
                        </a:lnTo>
                        <a:lnTo>
                          <a:pt x="21" y="214"/>
                        </a:lnTo>
                        <a:lnTo>
                          <a:pt x="34" y="98"/>
                        </a:lnTo>
                        <a:lnTo>
                          <a:pt x="9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7" name="Freeform 950"/>
                  <p:cNvSpPr>
                    <a:spLocks/>
                  </p:cNvSpPr>
                  <p:nvPr/>
                </p:nvSpPr>
                <p:spPr bwMode="auto">
                  <a:xfrm>
                    <a:off x="3517" y="1649"/>
                    <a:ext cx="183" cy="251"/>
                  </a:xfrm>
                  <a:custGeom>
                    <a:avLst/>
                    <a:gdLst>
                      <a:gd name="T0" fmla="*/ 0 w 183"/>
                      <a:gd name="T1" fmla="*/ 218 h 251"/>
                      <a:gd name="T2" fmla="*/ 83 w 183"/>
                      <a:gd name="T3" fmla="*/ 251 h 251"/>
                      <a:gd name="T4" fmla="*/ 183 w 183"/>
                      <a:gd name="T5" fmla="*/ 167 h 251"/>
                      <a:gd name="T6" fmla="*/ 165 w 183"/>
                      <a:gd name="T7" fmla="*/ 28 h 251"/>
                      <a:gd name="T8" fmla="*/ 96 w 183"/>
                      <a:gd name="T9" fmla="*/ 0 h 251"/>
                      <a:gd name="T10" fmla="*/ 144 w 183"/>
                      <a:gd name="T11" fmla="*/ 47 h 251"/>
                      <a:gd name="T12" fmla="*/ 152 w 183"/>
                      <a:gd name="T13" fmla="*/ 144 h 251"/>
                      <a:gd name="T14" fmla="*/ 79 w 183"/>
                      <a:gd name="T15" fmla="*/ 223 h 251"/>
                      <a:gd name="T16" fmla="*/ 0 w 183"/>
                      <a:gd name="T17" fmla="*/ 218 h 25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83" h="251">
                        <a:moveTo>
                          <a:pt x="0" y="218"/>
                        </a:moveTo>
                        <a:lnTo>
                          <a:pt x="83" y="251"/>
                        </a:lnTo>
                        <a:lnTo>
                          <a:pt x="183" y="167"/>
                        </a:lnTo>
                        <a:lnTo>
                          <a:pt x="165" y="28"/>
                        </a:lnTo>
                        <a:lnTo>
                          <a:pt x="96" y="0"/>
                        </a:lnTo>
                        <a:lnTo>
                          <a:pt x="144" y="47"/>
                        </a:lnTo>
                        <a:lnTo>
                          <a:pt x="152" y="144"/>
                        </a:lnTo>
                        <a:lnTo>
                          <a:pt x="79" y="223"/>
                        </a:lnTo>
                        <a:lnTo>
                          <a:pt x="0" y="218"/>
                        </a:lnTo>
                        <a:close/>
                      </a:path>
                    </a:pathLst>
                  </a:custGeom>
                  <a:solidFill>
                    <a:srgbClr val="7C02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8" name="Freeform 951"/>
                  <p:cNvSpPr>
                    <a:spLocks/>
                  </p:cNvSpPr>
                  <p:nvPr/>
                </p:nvSpPr>
                <p:spPr bwMode="auto">
                  <a:xfrm>
                    <a:off x="3439" y="1608"/>
                    <a:ext cx="283" cy="315"/>
                  </a:xfrm>
                  <a:custGeom>
                    <a:avLst/>
                    <a:gdLst>
                      <a:gd name="T0" fmla="*/ 165 w 283"/>
                      <a:gd name="T1" fmla="*/ 315 h 315"/>
                      <a:gd name="T2" fmla="*/ 26 w 283"/>
                      <a:gd name="T3" fmla="*/ 255 h 315"/>
                      <a:gd name="T4" fmla="*/ 0 w 283"/>
                      <a:gd name="T5" fmla="*/ 97 h 315"/>
                      <a:gd name="T6" fmla="*/ 117 w 283"/>
                      <a:gd name="T7" fmla="*/ 0 h 315"/>
                      <a:gd name="T8" fmla="*/ 257 w 283"/>
                      <a:gd name="T9" fmla="*/ 55 h 315"/>
                      <a:gd name="T10" fmla="*/ 283 w 283"/>
                      <a:gd name="T11" fmla="*/ 213 h 315"/>
                      <a:gd name="T12" fmla="*/ 165 w 283"/>
                      <a:gd name="T13" fmla="*/ 315 h 3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283" h="315">
                        <a:moveTo>
                          <a:pt x="165" y="315"/>
                        </a:moveTo>
                        <a:lnTo>
                          <a:pt x="26" y="255"/>
                        </a:lnTo>
                        <a:lnTo>
                          <a:pt x="0" y="97"/>
                        </a:lnTo>
                        <a:lnTo>
                          <a:pt x="117" y="0"/>
                        </a:lnTo>
                        <a:lnTo>
                          <a:pt x="257" y="55"/>
                        </a:lnTo>
                        <a:lnTo>
                          <a:pt x="283" y="213"/>
                        </a:lnTo>
                        <a:lnTo>
                          <a:pt x="165" y="315"/>
                        </a:lnTo>
                        <a:close/>
                      </a:path>
                    </a:pathLst>
                  </a:custGeom>
                  <a:noFill/>
                  <a:ln w="14288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FR" sz="1625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19" name="ZoneTexte 18"/>
            <p:cNvSpPr txBox="1"/>
            <p:nvPr/>
          </p:nvSpPr>
          <p:spPr>
            <a:xfrm>
              <a:off x="9293605" y="5085708"/>
              <a:ext cx="176979" cy="262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94" b="1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770123" y="6444879"/>
              <a:ext cx="1688265" cy="362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63" dirty="0">
                  <a:solidFill>
                    <a:prstClr val="black"/>
                  </a:solidFill>
                </a:rPr>
                <a:t>M2-like</a:t>
              </a: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 flipH="1" flipV="1">
              <a:off x="5321294" y="5197456"/>
              <a:ext cx="3065486" cy="1066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2" name="Flèche droite 21"/>
            <p:cNvSpPr/>
            <p:nvPr/>
          </p:nvSpPr>
          <p:spPr>
            <a:xfrm rot="2392769">
              <a:off x="4174114" y="5573108"/>
              <a:ext cx="758549" cy="426982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>
                <a:solidFill>
                  <a:prstClr val="white"/>
                </a:solidFill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257208" y="6312165"/>
              <a:ext cx="1690110" cy="391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25" b="1" dirty="0">
                  <a:solidFill>
                    <a:srgbClr val="C00000"/>
                  </a:solidFill>
                </a:rPr>
                <a:t>FIBROSIS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9673640" y="5597321"/>
              <a:ext cx="2518362" cy="677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25" b="1" dirty="0">
                  <a:solidFill>
                    <a:srgbClr val="C00000"/>
                  </a:solidFill>
                </a:rPr>
                <a:t>IMMUNE SYSTEM ABNORMALITIES</a:t>
              </a:r>
            </a:p>
          </p:txBody>
        </p:sp>
        <p:sp>
          <p:nvSpPr>
            <p:cNvPr id="26" name="Éclair 25"/>
            <p:cNvSpPr/>
            <p:nvPr/>
          </p:nvSpPr>
          <p:spPr>
            <a:xfrm rot="21108479">
              <a:off x="4899800" y="1601555"/>
              <a:ext cx="764904" cy="618234"/>
            </a:xfrm>
            <a:prstGeom prst="lightningBolt">
              <a:avLst/>
            </a:prstGeom>
            <a:effec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>
                <a:solidFill>
                  <a:prstClr val="white"/>
                </a:solidFill>
              </a:endParaRPr>
            </a:p>
          </p:txBody>
        </p:sp>
      </p:grpSp>
      <p:sp>
        <p:nvSpPr>
          <p:cNvPr id="142" name="ZoneTexte 141"/>
          <p:cNvSpPr txBox="1"/>
          <p:nvPr/>
        </p:nvSpPr>
        <p:spPr>
          <a:xfrm>
            <a:off x="6696405" y="2296808"/>
            <a:ext cx="952064" cy="39241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-FR" sz="1950" b="1" dirty="0">
                <a:solidFill>
                  <a:prstClr val="black"/>
                </a:solidFill>
              </a:rPr>
              <a:t>???</a:t>
            </a:r>
          </a:p>
        </p:txBody>
      </p:sp>
      <p:sp>
        <p:nvSpPr>
          <p:cNvPr id="143" name="ZoneTexte 142"/>
          <p:cNvSpPr txBox="1"/>
          <p:nvPr/>
        </p:nvSpPr>
        <p:spPr>
          <a:xfrm>
            <a:off x="5609430" y="3885129"/>
            <a:ext cx="952064" cy="39241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-FR" sz="1950" b="1" dirty="0">
                <a:solidFill>
                  <a:prstClr val="black"/>
                </a:solidFill>
              </a:rPr>
              <a:t>???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6114236" y="1791420"/>
            <a:ext cx="1970404" cy="3424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1625" b="1" dirty="0">
                <a:solidFill>
                  <a:srgbClr val="C00000"/>
                </a:solidFill>
              </a:rPr>
              <a:t>VASCULOPATHY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193556" y="6489271"/>
            <a:ext cx="6275817" cy="278618"/>
          </a:xfrm>
          <a:effectLst/>
        </p:spPr>
        <p:txBody>
          <a:bodyPr/>
          <a:lstStyle/>
          <a:p>
            <a:pPr algn="l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M2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Polarization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fr-FR" dirty="0" err="1">
                <a:solidFill>
                  <a:prstClr val="black">
                    <a:tint val="75000"/>
                  </a:prstClr>
                </a:solidFill>
              </a:rPr>
              <a:t>I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nduced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by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Endothelial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Cells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 Triggers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Fibrosis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in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Systemic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Sclerosis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7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69</Words>
  <Application>Microsoft Macintosh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M2 Macrophage polarization induced by endothelial cells triggers fibrosis in systemic sclerosis </vt:lpstr>
      <vt:lpstr>Pathogenesis of Systemic Sclerosis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 POLARIZATION INDUCED BY ENDOTHELIAL CELLS TRIGGERS FIBROSIS  IN SYSTEMIC SCLEROSIS</dc:title>
  <dc:creator>Microsoft Office User</dc:creator>
  <cp:lastModifiedBy>Microsoft Office User</cp:lastModifiedBy>
  <cp:revision>6</cp:revision>
  <dcterms:created xsi:type="dcterms:W3CDTF">2018-11-20T15:22:05Z</dcterms:created>
  <dcterms:modified xsi:type="dcterms:W3CDTF">2018-11-21T09:34:51Z</dcterms:modified>
</cp:coreProperties>
</file>