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7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C8E67-10CA-46E8-961D-2A853872E149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4B298-9A54-40F4-B5FB-375FA14507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72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cut up and sort activity. They should include expressions from each category in the their script…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95FCD5-5A8A-2140-AF9B-3EB7066D52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05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50D5E-CA92-418D-9E04-32B800CBA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794D44-E6C9-4476-855F-FF7B13011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0C466-043C-4F61-8ED7-466B786E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B3B72F-FF5F-4BD2-BC50-DA1BE105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E6C024-7E41-4693-A669-8F0C079C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80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87D0F1-05CF-432A-BB17-172F8E9A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F3B1D1-8F85-47A6-A799-14337B937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9B3AA8-55D8-4AC5-9B32-E4901A32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20713B-1A60-422D-B551-2B41E47D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018808-A8F0-449C-AD33-9B75285D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36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EDD988-F0E3-4882-AA1A-71EB7CDB9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7BEA0E-1885-49F1-BCD7-D5431B765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F23559-D72F-443A-ACC7-A6891BDD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C19AD5-6649-4B5D-A0C5-429A8C56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32C429-18F8-45BA-B4ED-3C096CBE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700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0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3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17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372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59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97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32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0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8303E-DAE4-4BF2-8C44-8F95FFC1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440BB-4D10-4A73-AC9F-ED82C2E2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9C6C29-25B3-4E95-A074-891CD9A7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CA81B7-5C82-46C7-978B-105D407F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E8CC21-EB45-4705-B3AC-A11B4408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84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97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00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22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87A00-40B7-45D4-918E-E326979B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8579F7-0A72-4CF0-AC76-8EFD7C4F4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BEA312-15C4-483C-9DE4-4428E882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46035-A3FA-4EF8-A96C-F9096873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7FFDCB-B5F1-4CE8-B6CF-7AF3D11A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5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CEA18-55EB-4B21-92B6-B4ABA6B2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3D0E5-3756-4860-8CA4-607C9840A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719FFE-4994-4138-94D6-CB8A477A3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5390A8-9C9A-4DA4-840C-8023E0C9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5AC52E-A1CB-4A85-A4F3-A9EAA697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C7CE2C-AC2A-45C2-B363-FB82F9C8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1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68328E-8EDB-4444-97D2-1D523ADC7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2D289-5720-42BF-B929-9F54FDAAA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E2D930-2769-4E4D-BB5C-AEB47607D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737BE2-02B2-4258-9A35-910009CEA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C57EE1-10F9-4D91-8B83-7413756B6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D270F3-5939-4FFE-916A-CD9922D1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3035E6-5C35-4983-8505-135EA3D7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CA5602-5936-4D75-B536-40B9F68A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6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C8E40-25D2-46AE-9FF2-4D2E0224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4B1D72-6B67-4899-AFFD-DE15C729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0C096F-2115-4EB6-8B8D-BA0871E7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903A10-A05E-429F-A74D-39EEE3C4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31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24275A-555E-4CA9-AD4B-4CF03DE1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1069B0-CF47-48B1-89EC-CAA6CC51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CDF9BB-66C4-45CF-A2BB-2172D2AB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23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FCB66-5ECB-4672-A8D5-61A2403D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D47777-4CCF-4E96-841C-598A7786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BA85E1-D370-4C1E-983B-D4ECA8C1E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88C9CE-7182-44C0-8105-E7962BD4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693963-9748-4727-8F6B-D291D68F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036343-9FEE-4417-8CF0-8666C8C3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33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105E8-CDAC-4349-9FCC-3263EDAC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522A0F-245E-4746-8FD5-A7705AF6C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36308A-5C47-4FD7-A0D6-F8C48E6FA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04FDE6-D926-4985-AC8B-A378FC99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1F8B71-4216-45BA-8FA5-7EF03757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1FCB0F-03F5-4E3B-AD47-155AB448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8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9B0230B-8A88-4F4D-A201-0455C6A6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28E1F9-630D-49DE-A438-0B666C978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124A3C-0CB5-4F74-809C-C481A33A6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16E5-D429-4C21-B9E2-14A57FC5FA8F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696042-88BC-4CE7-BAD8-6E8F7871C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D19108-EB49-4AB2-9AE3-60DC70AB6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17BD-93AE-4A42-8BD3-289FC3FFA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49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008B7-A74A-634C-9A68-39270441063B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BAA0D-FC01-3249-844B-36AB970E591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82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4DC825E-E36E-4A8A-B5BE-0CCD90B9A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9250"/>
            <a:ext cx="9144000" cy="363855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effectLst/>
              </a:rPr>
              <a:t>TRANSITIONING</a:t>
            </a:r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r>
              <a:rPr lang="fr-FR" dirty="0">
                <a:ea typeface="ＭＳ 明朝" panose="02020609040205080304" pitchFamily="49" charset="-128"/>
              </a:rPr>
              <a:t>STARTING OUT</a:t>
            </a:r>
          </a:p>
          <a:p>
            <a:r>
              <a:rPr lang="en-GB" sz="2400" dirty="0">
                <a:effectLst/>
              </a:rPr>
              <a:t>HIGHLIGHTING </a:t>
            </a:r>
          </a:p>
          <a:p>
            <a:r>
              <a:rPr lang="en-GB" sz="2400" dirty="0">
                <a:effectLst/>
              </a:rPr>
              <a:t>RAPPORT-BUILDING</a:t>
            </a:r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r>
              <a:rPr lang="en-GB" sz="2400" dirty="0">
                <a:effectLst/>
              </a:rPr>
              <a:t>CONCLUDING</a:t>
            </a:r>
          </a:p>
          <a:p>
            <a:r>
              <a:rPr lang="en-GB" sz="2400" dirty="0">
                <a:effectLst/>
              </a:rPr>
              <a:t>PARAPHRASING</a:t>
            </a:r>
          </a:p>
          <a:p>
            <a:r>
              <a:rPr lang="en-US" sz="2400" dirty="0">
                <a:effectLst/>
              </a:rPr>
              <a:t>EXEMPLIFYING</a:t>
            </a:r>
          </a:p>
          <a:p>
            <a:r>
              <a:rPr lang="en-GB" sz="2400" dirty="0">
                <a:effectLst/>
              </a:rPr>
              <a:t>RAPPORT-BUILDING</a:t>
            </a:r>
          </a:p>
          <a:p>
            <a:r>
              <a:rPr lang="en-GB" sz="2400" dirty="0">
                <a:effectLst/>
              </a:rPr>
              <a:t>COMPARING / CONTRASTING</a:t>
            </a:r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endParaRPr lang="fr-FR" sz="2400" dirty="0">
              <a:effectLst/>
              <a:latin typeface="Lucida Grande" panose="020B0600040502020204" pitchFamily="34" charset="0"/>
              <a:ea typeface="ＭＳ 明朝" panose="02020609040205080304" pitchFamily="49" charset="-12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70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43671"/>
              </p:ext>
            </p:extLst>
          </p:nvPr>
        </p:nvGraphicFramePr>
        <p:xfrm>
          <a:off x="114300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what is striking 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now, to give you an example…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 the one hand we have…</a:t>
                      </a:r>
                      <a:endParaRPr lang="fr-F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 the other hand we have…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in this video we’re going to tell you about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what is particularly difficult about this is that…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other words…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 may have heard of…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one example of this could be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we all have…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To illustrate this point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you probably know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recent years this has become…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as you may know…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this basically means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we’d just like to finish by 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this is also sometimes known as…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or, to put it more simply…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X is a good illustration of this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contrast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 well-known example of this is…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here’s one possible scenario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what we find is that…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there has been much debate around the issue of…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what this shows 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in the last few years we have seen…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with this in mind, let’s move on to…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effectLst/>
                        </a:rPr>
                        <a:t>what’s important here is to know that…</a:t>
                      </a: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one of the first things that comes to mind is…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thanks for listening!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I’d like to illustrate this by V-ing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  <a:latin typeface="Lucida Grande" panose="020B0600040502020204" pitchFamily="34" charset="0"/>
                          <a:ea typeface="ＭＳ 明朝" panose="02020609040205080304" pitchFamily="49" charset="-128"/>
                        </a:rPr>
                        <a:t>one final question </a:t>
                      </a:r>
                      <a:r>
                        <a:rPr lang="fr-FR" sz="1000" dirty="0" err="1">
                          <a:effectLst/>
                          <a:latin typeface="Lucida Grande" panose="020B0600040502020204" pitchFamily="34" charset="0"/>
                          <a:ea typeface="ＭＳ 明朝" panose="02020609040205080304" pitchFamily="49" charset="-128"/>
                        </a:rPr>
                        <a:t>this</a:t>
                      </a:r>
                      <a:r>
                        <a:rPr lang="fr-FR" sz="1000" dirty="0">
                          <a:effectLst/>
                          <a:latin typeface="Lucida Grande" panose="020B0600040502020204" pitchFamily="34" charset="0"/>
                          <a:ea typeface="ＭＳ 明朝" panose="02020609040205080304" pitchFamily="49" charset="-128"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raises is…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effectLst/>
                      </a:endParaRPr>
                    </a:p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while some people think… other people argue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we’ll be looking at this problem here.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so, we’ve seen… let’s now turn to…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Some people call this…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our daily lives, we all…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some of you might already have seen…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so let’s have a look at this now…</a:t>
                      </a: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what happens when…is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you are probably thinking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292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315</Words>
  <Application>Microsoft Office PowerPoint</Application>
  <PresentationFormat>Grand écran</PresentationFormat>
  <Paragraphs>58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 Grande</vt:lpstr>
      <vt:lpstr>Thème Office</vt:lpstr>
      <vt:lpstr>1_Thème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mwhite</dc:creator>
  <cp:lastModifiedBy>mwhite</cp:lastModifiedBy>
  <cp:revision>2</cp:revision>
  <dcterms:created xsi:type="dcterms:W3CDTF">2020-11-16T08:11:06Z</dcterms:created>
  <dcterms:modified xsi:type="dcterms:W3CDTF">2020-11-16T08:22:20Z</dcterms:modified>
</cp:coreProperties>
</file>