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3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335EC-FB2B-46E7-9A9F-2C26EFB6933A}" type="datetimeFigureOut">
              <a:rPr lang="fr-FR" smtClean="0"/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4C7B-1AF6-4EDD-8540-20E62F698BBF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cut up and sort activity. They should include expressions from each category in the their script…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95FCD5-5A8A-2140-AF9B-3EB7066D528D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4F1E-6ACF-4E84-8788-A84F6200B998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9D6F-FBDF-4827-BB58-46507C64BA06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4F1E-6ACF-4E84-8788-A84F6200B998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9D6F-FBDF-4827-BB58-46507C64BA06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4F1E-6ACF-4E84-8788-A84F6200B998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9D6F-FBDF-4827-BB58-46507C64BA06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4F1E-6ACF-4E84-8788-A84F6200B998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9D6F-FBDF-4827-BB58-46507C64BA06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4F1E-6ACF-4E84-8788-A84F6200B998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9D6F-FBDF-4827-BB58-46507C64BA06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4F1E-6ACF-4E84-8788-A84F6200B998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9D6F-FBDF-4827-BB58-46507C64BA06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4F1E-6ACF-4E84-8788-A84F6200B998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9D6F-FBDF-4827-BB58-46507C64BA06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4F1E-6ACF-4E84-8788-A84F6200B998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9D6F-FBDF-4827-BB58-46507C64BA06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4F1E-6ACF-4E84-8788-A84F6200B998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9D6F-FBDF-4827-BB58-46507C64BA06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4F1E-6ACF-4E84-8788-A84F6200B998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9D6F-FBDF-4827-BB58-46507C64BA06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4F1E-6ACF-4E84-8788-A84F6200B998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9D6F-FBDF-4827-BB58-46507C64BA06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04F1E-6ACF-4E84-8788-A84F6200B998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F9D6F-FBDF-4827-BB58-46507C64BA06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143002" y="19050"/>
          <a:ext cx="9906001" cy="6838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5143"/>
                <a:gridCol w="1415143"/>
                <a:gridCol w="1415143"/>
                <a:gridCol w="1415143"/>
                <a:gridCol w="1415143"/>
                <a:gridCol w="1415143"/>
                <a:gridCol w="1415143"/>
              </a:tblGrid>
              <a:tr h="854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STARTING OUT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RAPPORT-BUILDING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>
                          <a:effectLst/>
                        </a:rPr>
                        <a:t>EXEMPLIFYING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000" dirty="0">
                          <a:effectLst/>
                        </a:rPr>
                        <a:t>COMPARING / CONTRASTING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000" dirty="0">
                          <a:effectLst/>
                        </a:rPr>
                        <a:t>PARAPHRASING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HIGHLIGHTING 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CONCLUDING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4869"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 this video we’re going to tell you about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you probably know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now, to give you an example…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on the one hand we have…</a:t>
                      </a:r>
                      <a:endParaRPr lang="fr-FR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on the other hand we have…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 other words…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what this shows is that…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we’d just like to finish by…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</a:tr>
              <a:tr h="854869"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 recent years this has become…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you may have heard of…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one example of this could be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 contrast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this basically means that…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what happens when…is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one final question this raises is…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</a:tr>
              <a:tr h="854869"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 the last few years we’ve have seen…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as you may know…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to illustrate this point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while some people think… other people argue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this is also sometimes known as…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what is particularly difficult about this is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thanks for </a:t>
                      </a:r>
                      <a:r>
                        <a:rPr lang="fr-FR" altLang="en-GB" sz="1000" dirty="0">
                          <a:effectLst/>
                        </a:rPr>
                        <a:t>listening!</a:t>
                      </a:r>
                      <a:endParaRPr lang="fr-FR" altLang="en-GB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</a:tr>
              <a:tr h="854869"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there has been much debate around the issue of…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we all have…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 well-known example of this is…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TRANSITIONING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some people call this…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what is striking is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</a:tr>
              <a:tr h="854869"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one of the first things that comes to mind is…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some of you might already have seen…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X is a good illustration of this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with this in mind, let’s move on to…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or, to put it more simply…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what’s important here is to know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>
                    <a:noFill/>
                  </a:tcPr>
                </a:tc>
              </a:tr>
              <a:tr h="854869"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we’ll be looking at this problem here.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you are probably thinking that…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I’d like to illustrate this by V-ing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so let’s have a look at this now…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5721" marR="5572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what we find is that…</a:t>
                      </a: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</a:tr>
              <a:tr h="8548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 our daily lives, we all…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here’s one possible scenario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so, we’ve seen… let’s now turn to…</a:t>
                      </a:r>
                      <a:endParaRPr lang="fr-FR" sz="100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201295" marR="186055"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Lucida Grande" panose="020B0600040502020204" pitchFamily="34" charset="0"/>
                        <a:ea typeface="ＭＳ 明朝" panose="02020609040205080304" pitchFamily="49" charset="-128"/>
                      </a:endParaRPr>
                    </a:p>
                  </a:txBody>
                  <a:tcPr marL="55721" marR="55721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1331</Words>
  <Application>WPS Presentation</Application>
  <PresentationFormat>Grand écran</PresentationFormat>
  <Paragraphs>97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Lucida Grande</vt:lpstr>
      <vt:lpstr>ＭＳ 明朝</vt:lpstr>
      <vt:lpstr>Calibri</vt:lpstr>
      <vt:lpstr>Microsoft YaHei</vt:lpstr>
      <vt:lpstr/>
      <vt:lpstr>Arial Unicode MS</vt:lpstr>
      <vt:lpstr>Calibri Light</vt:lpstr>
      <vt:lpstr>Yu Gothic UI</vt:lpstr>
      <vt:lpstr>Thème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mwhite</dc:creator>
  <cp:lastModifiedBy>mwhite</cp:lastModifiedBy>
  <cp:revision>2</cp:revision>
  <dcterms:created xsi:type="dcterms:W3CDTF">2020-11-16T08:36:00Z</dcterms:created>
  <dcterms:modified xsi:type="dcterms:W3CDTF">2020-11-19T12:22:13Z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