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4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47243-285B-2741-8C7D-C88258D9CCFA}" type="datetimeFigureOut">
              <a:rPr lang="fr-FR" smtClean="0"/>
              <a:t>08/07/15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A9166-BC48-2C47-B9BF-6F57720E77B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28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88D39-B4EA-D24B-B9C3-6A64886EABE2}" type="datetimeFigureOut">
              <a:rPr lang="fr-FR" smtClean="0"/>
              <a:t>08/07/15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E2CBA-6097-B848-A7DA-4D7BD6EB30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28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E-mail de </a:t>
            </a:r>
            <a:r>
              <a:rPr lang="fr-FR" dirty="0" smtClean="0"/>
              <a:t>l’enseignant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Créative</a:t>
            </a:r>
            <a:r>
              <a:rPr lang="fr-FR" baseline="0" dirty="0" smtClean="0"/>
              <a:t> Commons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E2CBA-6097-B848-A7DA-4D7BD6EB303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Spéciale radio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E2CBA-6097-B848-A7DA-4D7BD6EB303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20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Fond noir + sans titre</a:t>
            </a:r>
            <a:r>
              <a:rPr lang="fr-FR" baseline="0" dirty="0" smtClean="0"/>
              <a:t> + bandeau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E2CBA-6097-B848-A7DA-4D7BD6EB303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1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 userDrawn="1"/>
        </p:nvSpPr>
        <p:spPr>
          <a:xfrm flipV="1">
            <a:off x="0" y="-6"/>
            <a:ext cx="9144000" cy="4429827"/>
          </a:xfrm>
          <a:prstGeom prst="rtTriangle">
            <a:avLst/>
          </a:prstGeom>
          <a:solidFill>
            <a:srgbClr val="009DE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1989075" y="2341151"/>
            <a:ext cx="5462301" cy="2083093"/>
          </a:xfrm>
          <a:prstGeom prst="rect">
            <a:avLst/>
          </a:prstGeom>
          <a:solidFill>
            <a:srgbClr val="443A31"/>
          </a:solidFill>
        </p:spPr>
        <p:txBody>
          <a:bodyPr lIns="180000" tIns="180000" rIns="180000" bIns="180000" anchor="ctr"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Cliquez pour modifier le style des sous-titres du masque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Image 13" descr="Animationx1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317" y="5350059"/>
            <a:ext cx="3184430" cy="1279341"/>
          </a:xfrm>
          <a:prstGeom prst="rect">
            <a:avLst/>
          </a:prstGeom>
        </p:spPr>
      </p:pic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203199" y="262056"/>
            <a:ext cx="6400800" cy="20665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006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 descr="Animationx1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2" y="2703766"/>
            <a:ext cx="7688302" cy="3088767"/>
          </a:xfrm>
          <a:prstGeom prst="rect">
            <a:avLst/>
          </a:prstGeom>
        </p:spPr>
      </p:pic>
      <p:sp>
        <p:nvSpPr>
          <p:cNvPr id="5" name="Triangle rectangle 4"/>
          <p:cNvSpPr/>
          <p:nvPr userDrawn="1"/>
        </p:nvSpPr>
        <p:spPr>
          <a:xfrm flipV="1">
            <a:off x="0" y="-6"/>
            <a:ext cx="9144000" cy="3479807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0" y="6248400"/>
            <a:ext cx="9144000" cy="609600"/>
          </a:xfrm>
          <a:prstGeom prst="rtTriangle">
            <a:avLst/>
          </a:prstGeom>
          <a:solidFill>
            <a:schemeClr val="bg2"/>
          </a:solidFill>
          <a:ln w="19050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gner un rectangle à un seul coin 6"/>
          <p:cNvSpPr/>
          <p:nvPr userDrawn="1"/>
        </p:nvSpPr>
        <p:spPr>
          <a:xfrm>
            <a:off x="2" y="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913639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79400" y="1236134"/>
            <a:ext cx="8644466" cy="4890031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 typeface="Lucida Grande"/>
              <a:buChar char="➔"/>
              <a:tabLst/>
              <a:defRPr sz="20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E0"/>
              </a:buClr>
              <a:buSzTx/>
              <a:buFont typeface="Arial"/>
              <a:buChar char="›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Cliquez pour modifier les styles du texte du masque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E0"/>
              </a:buClr>
              <a:buSzTx/>
              <a:buFont typeface="Arial"/>
              <a:buChar char="›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2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EBC37D-7AB6-40EE-BCC7-07FE12AE2531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2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Université de Bordeaux Collège Sciences de la santé UFR des Sciences Médicales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90607" y="6404607"/>
            <a:ext cx="466094" cy="466095"/>
          </a:xfrm>
          <a:prstGeom prst="rect">
            <a:avLst/>
          </a:prstGeom>
        </p:spPr>
      </p:pic>
      <p:cxnSp>
        <p:nvCxnSpPr>
          <p:cNvPr id="10" name="Connecteur droit 9"/>
          <p:cNvCxnSpPr/>
          <p:nvPr userDrawn="1"/>
        </p:nvCxnSpPr>
        <p:spPr>
          <a:xfrm flipV="1">
            <a:off x="3001435" y="6653213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00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1534"/>
            <a:ext cx="4038600" cy="4864631"/>
          </a:xfrm>
        </p:spPr>
        <p:txBody>
          <a:bodyPr/>
          <a:lstStyle>
            <a:lvl1pPr marL="342900" indent="-342900">
              <a:buClr>
                <a:schemeClr val="accent6"/>
              </a:buClr>
              <a:buFont typeface="Brix Slab Bold" pitchFamily="50" charset="0"/>
              <a:buChar char="→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1535"/>
            <a:ext cx="4038600" cy="4864629"/>
          </a:xfrm>
        </p:spPr>
        <p:txBody>
          <a:bodyPr/>
          <a:lstStyle>
            <a:lvl1pPr marL="342900" indent="-342900">
              <a:buClr>
                <a:schemeClr val="accent6"/>
              </a:buClr>
              <a:buFont typeface="Brix Slab Bold" pitchFamily="50" charset="0"/>
              <a:buChar char="→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Rogner un rectangle à un seul coin 8"/>
          <p:cNvSpPr/>
          <p:nvPr userDrawn="1"/>
        </p:nvSpPr>
        <p:spPr>
          <a:xfrm>
            <a:off x="2" y="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913639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90607" y="6404607"/>
            <a:ext cx="466094" cy="466095"/>
          </a:xfrm>
          <a:prstGeom prst="rect">
            <a:avLst/>
          </a:prstGeom>
        </p:spPr>
      </p:pic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2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726B8A-30E0-4726-81CE-A8AF5D7CF776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2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Université de Bordeaux Collège Sciences de la santé UFR des Sciences Médicales</a:t>
            </a:r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9" name="Connecteur droit 18"/>
          <p:cNvCxnSpPr/>
          <p:nvPr userDrawn="1"/>
        </p:nvCxnSpPr>
        <p:spPr>
          <a:xfrm flipV="1">
            <a:off x="3001435" y="6653213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95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5157193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 userDrawn="1"/>
        </p:nvSpPr>
        <p:spPr>
          <a:xfrm rot="10800000">
            <a:off x="0" y="0"/>
            <a:ext cx="9144000" cy="5157192"/>
          </a:xfrm>
          <a:prstGeom prst="triangle">
            <a:avLst>
              <a:gd name="adj" fmla="val 100000"/>
            </a:avLst>
          </a:prstGeom>
          <a:solidFill>
            <a:srgbClr val="443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</a:endParaRPr>
          </a:p>
        </p:txBody>
      </p:sp>
      <p:pic>
        <p:nvPicPr>
          <p:cNvPr id="9" name="Image 8" descr="Animationx10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492" y="5668745"/>
            <a:ext cx="1977280" cy="794369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2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726B8A-30E0-4726-81CE-A8AF5D7CF776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2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Université de Bordeaux Collège Sciences de la santé UFR des Sciences Médicales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012534"/>
            <a:ext cx="82296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19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ChangeAspect="1"/>
          </p:cNvPicPr>
          <p:nvPr userDrawn="1"/>
        </p:nvPicPr>
        <p:blipFill>
          <a:blip r:embed="rId2"/>
          <a:srcRect t="18855" b="18855"/>
          <a:stretch>
            <a:fillRect/>
          </a:stretch>
        </p:blipFill>
        <p:spPr>
          <a:xfrm>
            <a:off x="4174859" y="1308101"/>
            <a:ext cx="4622000" cy="3022601"/>
          </a:xfrm>
          <a:prstGeom prst="rect">
            <a:avLst/>
          </a:prstGeom>
          <a:ln>
            <a:solidFill>
              <a:srgbClr val="009DE0"/>
            </a:solidFill>
          </a:ln>
        </p:spPr>
      </p:pic>
      <p:sp>
        <p:nvSpPr>
          <p:cNvPr id="5" name="Triangle rectangle 4"/>
          <p:cNvSpPr/>
          <p:nvPr userDrawn="1"/>
        </p:nvSpPr>
        <p:spPr>
          <a:xfrm flipH="1">
            <a:off x="7980620" y="3597543"/>
            <a:ext cx="816241" cy="73315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6791184" y="4390891"/>
            <a:ext cx="200567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baseline="30000" dirty="0" err="1"/>
              <a:t>reptiumende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re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omnisinis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dolori</a:t>
            </a:r>
            <a:r>
              <a:rPr lang="fr-FR" sz="1200" baseline="30000" dirty="0"/>
              <a:t> </a:t>
            </a:r>
            <a:r>
              <a:rPr lang="fr-FR" sz="1200" baseline="30000" dirty="0" err="1"/>
              <a:t>blaccup</a:t>
            </a:r>
            <a:endParaRPr lang="fr-FR" sz="1200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174859" y="4795580"/>
            <a:ext cx="4545800" cy="1462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80800" rtlCol="0">
            <a:noAutofit/>
          </a:bodyPr>
          <a:lstStyle/>
          <a:p>
            <a:pPr>
              <a:buSzPct val="90000"/>
            </a:pPr>
            <a:r>
              <a:rPr lang="fr-FR" baseline="30000" dirty="0" err="1">
                <a:solidFill>
                  <a:srgbClr val="FFFFFF"/>
                </a:solidFill>
              </a:rPr>
              <a:t>Itas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eaquis</a:t>
            </a:r>
            <a:r>
              <a:rPr lang="fr-FR" baseline="30000" dirty="0">
                <a:solidFill>
                  <a:srgbClr val="FFFFFF"/>
                </a:solidFill>
              </a:rPr>
              <a:t> et </a:t>
            </a:r>
            <a:r>
              <a:rPr lang="fr-FR" b="1" baseline="30000" dirty="0" err="1">
                <a:solidFill>
                  <a:srgbClr val="FFFFFF"/>
                </a:solidFill>
              </a:rPr>
              <a:t>excerferum</a:t>
            </a:r>
            <a:r>
              <a:rPr lang="fr-FR" b="1" baseline="30000" dirty="0">
                <a:solidFill>
                  <a:srgbClr val="FFFFFF"/>
                </a:solidFill>
              </a:rPr>
              <a:t> </a:t>
            </a:r>
            <a:r>
              <a:rPr lang="fr-FR" b="1" baseline="30000" dirty="0" err="1">
                <a:solidFill>
                  <a:srgbClr val="FFFFFF"/>
                </a:solidFill>
              </a:rPr>
              <a:t>nuscien</a:t>
            </a:r>
            <a:r>
              <a:rPr lang="fr-FR" b="1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ditione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dic</a:t>
            </a:r>
            <a:r>
              <a:rPr lang="fr-FR" baseline="30000" dirty="0">
                <a:solidFill>
                  <a:srgbClr val="FFFFFF"/>
                </a:solidFill>
              </a:rPr>
              <a:t> tem </a:t>
            </a:r>
            <a:r>
              <a:rPr lang="fr-FR" baseline="30000" dirty="0" err="1">
                <a:solidFill>
                  <a:srgbClr val="FFFFFF"/>
                </a:solidFill>
              </a:rPr>
              <a:t>hiciliciist</a:t>
            </a:r>
            <a:r>
              <a:rPr lang="fr-FR" baseline="30000" dirty="0">
                <a:solidFill>
                  <a:srgbClr val="FFFFFF"/>
                </a:solidFill>
              </a:rPr>
              <a:t>, con rem </a:t>
            </a:r>
            <a:r>
              <a:rPr lang="fr-FR" baseline="30000" dirty="0" err="1">
                <a:solidFill>
                  <a:srgbClr val="FFFFFF"/>
                </a:solidFill>
              </a:rPr>
              <a:t>aut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volest</a:t>
            </a:r>
            <a:r>
              <a:rPr lang="fr-FR" baseline="30000" dirty="0">
                <a:solidFill>
                  <a:srgbClr val="FFFFFF"/>
                </a:solidFill>
              </a:rPr>
              <a:t>, </a:t>
            </a:r>
            <a:r>
              <a:rPr lang="fr-FR" baseline="30000" dirty="0" err="1">
                <a:solidFill>
                  <a:srgbClr val="FFFFFF"/>
                </a:solidFill>
              </a:rPr>
              <a:t>sedi</a:t>
            </a:r>
            <a:r>
              <a:rPr lang="fr-FR" baseline="30000" dirty="0">
                <a:solidFill>
                  <a:srgbClr val="FFFFFF"/>
                </a:solidFill>
              </a:rPr>
              <a:t> doles </a:t>
            </a:r>
            <a:r>
              <a:rPr lang="fr-FR" baseline="30000" dirty="0" err="1">
                <a:solidFill>
                  <a:srgbClr val="FFFFFF"/>
                </a:solidFill>
              </a:rPr>
              <a:t>erro</a:t>
            </a:r>
            <a:r>
              <a:rPr lang="fr-FR" baseline="30000" dirty="0">
                <a:solidFill>
                  <a:srgbClr val="FFFFFF"/>
                </a:solidFill>
              </a:rPr>
              <a:t> te sa </a:t>
            </a:r>
            <a:r>
              <a:rPr lang="fr-FR" baseline="30000" dirty="0" err="1">
                <a:solidFill>
                  <a:srgbClr val="FFFFFF"/>
                </a:solidFill>
              </a:rPr>
              <a:t>sam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volum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dolumqui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aceprae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>
                <a:solidFill>
                  <a:srgbClr val="FFFFFF"/>
                </a:solidFill>
              </a:rPr>
              <a:t>eicipsa</a:t>
            </a:r>
            <a:r>
              <a:rPr lang="fr-FR" baseline="30000" dirty="0">
                <a:solidFill>
                  <a:srgbClr val="FFFFFF"/>
                </a:solidFill>
              </a:rPr>
              <a:t> </a:t>
            </a:r>
            <a:r>
              <a:rPr lang="fr-FR" baseline="30000" dirty="0" err="1" smtClean="0">
                <a:solidFill>
                  <a:srgbClr val="FFFFFF"/>
                </a:solidFill>
              </a:rPr>
              <a:t>pelesequod</a:t>
            </a:r>
            <a:endParaRPr lang="fr-FR" baseline="30000" dirty="0">
              <a:solidFill>
                <a:srgbClr val="FFFFFF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 userDrawn="1"/>
        </p:nvSpPr>
        <p:spPr>
          <a:xfrm>
            <a:off x="4064709" y="4648519"/>
            <a:ext cx="934850" cy="29412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200" b="1" dirty="0" smtClean="0">
                <a:solidFill>
                  <a:schemeClr val="accent1"/>
                </a:solidFill>
              </a:rPr>
              <a:t>titre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 userDrawn="1"/>
        </p:nvSpPr>
        <p:spPr>
          <a:xfrm>
            <a:off x="4064711" y="1109195"/>
            <a:ext cx="1959241" cy="362839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200" b="1" smtClean="0">
                <a:solidFill>
                  <a:srgbClr val="FFFFFF"/>
                </a:solidFill>
              </a:rPr>
              <a:t>titre</a:t>
            </a:r>
            <a:endParaRPr lang="fr-FR" sz="1200" b="1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330200" y="1308101"/>
            <a:ext cx="3594100" cy="50965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280800" rtlCol="0">
            <a:noAutofit/>
          </a:bodyPr>
          <a:lstStyle/>
          <a:p>
            <a:pPr>
              <a:buSzPct val="90000"/>
            </a:pPr>
            <a:r>
              <a:rPr lang="fr-FR" sz="3200" b="1" baseline="30000" dirty="0" err="1"/>
              <a:t>Itas</a:t>
            </a:r>
            <a:r>
              <a:rPr lang="fr-FR" sz="3200" b="1" baseline="30000" dirty="0"/>
              <a:t> </a:t>
            </a:r>
            <a:r>
              <a:rPr lang="fr-FR" sz="3200" b="1" baseline="30000" dirty="0" err="1"/>
              <a:t>eaquis</a:t>
            </a:r>
            <a:r>
              <a:rPr lang="fr-FR" sz="3200" b="1" baseline="30000" dirty="0"/>
              <a:t> et </a:t>
            </a:r>
            <a:endParaRPr lang="fr-FR" sz="3200" b="1" baseline="30000" dirty="0" smtClean="0"/>
          </a:p>
          <a:p>
            <a:pPr>
              <a:buSzPct val="90000"/>
            </a:pPr>
            <a:r>
              <a:rPr lang="fr-FR" sz="2400" b="1" baseline="30000" dirty="0" err="1" smtClean="0"/>
              <a:t>excerferum</a:t>
            </a:r>
            <a:r>
              <a:rPr lang="fr-FR" sz="2400" b="1" baseline="30000" dirty="0" smtClean="0"/>
              <a:t> </a:t>
            </a:r>
            <a:r>
              <a:rPr lang="fr-FR" sz="2400" b="1" baseline="30000" dirty="0" err="1"/>
              <a:t>nuscien</a:t>
            </a:r>
            <a:r>
              <a:rPr lang="fr-FR" sz="2400" b="1" baseline="30000" dirty="0"/>
              <a:t> </a:t>
            </a:r>
            <a:r>
              <a:rPr lang="fr-FR" sz="2400" baseline="30000" dirty="0" err="1"/>
              <a:t>ditione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dic</a:t>
            </a:r>
            <a:r>
              <a:rPr lang="fr-FR" sz="2400" baseline="30000" dirty="0"/>
              <a:t> tem </a:t>
            </a:r>
            <a:r>
              <a:rPr lang="fr-FR" sz="2400" baseline="30000" dirty="0" err="1"/>
              <a:t>hiciliciist</a:t>
            </a:r>
            <a:r>
              <a:rPr lang="fr-FR" sz="2400" baseline="30000" dirty="0"/>
              <a:t>, con rem </a:t>
            </a:r>
            <a:r>
              <a:rPr lang="fr-FR" sz="2400" baseline="30000" dirty="0" err="1"/>
              <a:t>aut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volest</a:t>
            </a:r>
            <a:r>
              <a:rPr lang="fr-FR" sz="2400" baseline="30000" dirty="0"/>
              <a:t>, </a:t>
            </a:r>
            <a:r>
              <a:rPr lang="fr-FR" sz="2400" baseline="30000" dirty="0" err="1"/>
              <a:t>sedi</a:t>
            </a:r>
            <a:r>
              <a:rPr lang="fr-FR" sz="2400" baseline="30000" dirty="0"/>
              <a:t> doles </a:t>
            </a:r>
            <a:r>
              <a:rPr lang="fr-FR" sz="2400" baseline="30000" dirty="0" err="1"/>
              <a:t>erro</a:t>
            </a:r>
            <a:r>
              <a:rPr lang="fr-FR" sz="2400" baseline="30000" dirty="0"/>
              <a:t> te sa </a:t>
            </a:r>
            <a:r>
              <a:rPr lang="fr-FR" sz="2400" baseline="30000" dirty="0" err="1"/>
              <a:t>sam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volum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dolumqui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aceprae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eicipsa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pelesequod</a:t>
            </a:r>
            <a:r>
              <a:rPr lang="fr-FR" sz="2400" baseline="30000" dirty="0"/>
              <a:t> que cum </a:t>
            </a:r>
            <a:r>
              <a:rPr lang="fr-FR" sz="2400" baseline="30000" dirty="0" err="1"/>
              <a:t>hicieni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hillant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endi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consequ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iduciet</a:t>
            </a:r>
            <a:r>
              <a:rPr lang="fr-FR" sz="2400" baseline="30000" dirty="0"/>
              <a:t> ut </a:t>
            </a:r>
            <a:r>
              <a:rPr lang="fr-FR" sz="2400" baseline="30000" dirty="0" err="1"/>
              <a:t>lab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int</a:t>
            </a:r>
            <a:r>
              <a:rPr lang="fr-FR" sz="2400" baseline="30000" dirty="0"/>
              <a:t>.</a:t>
            </a:r>
          </a:p>
          <a:p>
            <a:pPr marL="180975" indent="-165100">
              <a:buClr>
                <a:schemeClr val="accent6"/>
              </a:buClr>
              <a:buSzPct val="50000"/>
              <a:buFont typeface="Arial" panose="020B0604020202020204" pitchFamily="34" charset="0"/>
              <a:buChar char="›"/>
            </a:pPr>
            <a:r>
              <a:rPr lang="fr-FR" sz="2400" baseline="30000" dirty="0" err="1"/>
              <a:t>Ficiunt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dolupta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cone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poris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autaquu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ndamus</a:t>
            </a:r>
            <a:r>
              <a:rPr lang="fr-FR" sz="2400" baseline="30000" dirty="0"/>
              <a:t>, </a:t>
            </a:r>
            <a:r>
              <a:rPr lang="fr-FR" sz="2400" baseline="30000" dirty="0" err="1"/>
              <a:t>cusciisque</a:t>
            </a:r>
            <a:r>
              <a:rPr lang="fr-FR" sz="2400" baseline="30000" dirty="0"/>
              <a:t> mo tem </a:t>
            </a:r>
            <a:r>
              <a:rPr lang="fr-FR" sz="2400" baseline="30000" dirty="0" err="1"/>
              <a:t>aut</a:t>
            </a:r>
            <a:r>
              <a:rPr lang="fr-FR" sz="2400" baseline="30000" dirty="0"/>
              <a:t> ut </a:t>
            </a:r>
            <a:r>
              <a:rPr lang="fr-FR" sz="2400" baseline="30000" dirty="0" err="1"/>
              <a:t>fugitin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ullit</a:t>
            </a:r>
            <a:r>
              <a:rPr lang="fr-FR" sz="2400" baseline="30000" dirty="0"/>
              <a:t>, </a:t>
            </a:r>
            <a:r>
              <a:rPr lang="fr-FR" sz="2400" baseline="30000" dirty="0" err="1" smtClean="0"/>
              <a:t>iliquo</a:t>
            </a:r>
            <a:endParaRPr lang="fr-FR" sz="2400" baseline="30000" dirty="0"/>
          </a:p>
          <a:p>
            <a:pPr marL="180975" indent="-165100">
              <a:buClr>
                <a:schemeClr val="accent6"/>
              </a:buClr>
              <a:buSzPct val="50000"/>
              <a:buFont typeface="Arial" panose="020B0604020202020204" pitchFamily="34" charset="0"/>
              <a:buChar char="›"/>
            </a:pPr>
            <a:r>
              <a:rPr lang="fr-FR" sz="2400" baseline="30000" dirty="0" err="1" smtClean="0"/>
              <a:t>omnis</a:t>
            </a:r>
            <a:r>
              <a:rPr lang="fr-FR" sz="2400" baseline="30000" dirty="0" smtClean="0"/>
              <a:t> </a:t>
            </a:r>
            <a:r>
              <a:rPr lang="fr-FR" sz="2400" baseline="30000" dirty="0" err="1"/>
              <a:t>dolles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diorumquam</a:t>
            </a:r>
            <a:r>
              <a:rPr lang="fr-FR" sz="2400" baseline="30000" dirty="0"/>
              <a:t>, </a:t>
            </a:r>
            <a:r>
              <a:rPr lang="fr-FR" sz="2400" baseline="30000" dirty="0" err="1"/>
              <a:t>ius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sinvers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pelitia</a:t>
            </a:r>
            <a:r>
              <a:rPr lang="fr-FR" sz="2400" baseline="30000" dirty="0"/>
              <a:t> quo </a:t>
            </a:r>
            <a:r>
              <a:rPr lang="fr-FR" sz="2400" baseline="30000" dirty="0" err="1"/>
              <a:t>ea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nam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repudit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atisciam</a:t>
            </a:r>
            <a:r>
              <a:rPr lang="fr-FR" sz="2400" baseline="30000" dirty="0"/>
              <a:t> </a:t>
            </a:r>
            <a:r>
              <a:rPr lang="fr-FR" sz="2400" baseline="30000" dirty="0" err="1"/>
              <a:t>expera</a:t>
            </a:r>
            <a:r>
              <a:rPr lang="fr-FR" sz="2400" baseline="30000" dirty="0"/>
              <a:t> </a:t>
            </a:r>
            <a:r>
              <a:rPr lang="fr-FR" sz="2400" baseline="30000" dirty="0" err="1" smtClean="0"/>
              <a:t>iliciae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cepernat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fugitas</a:t>
            </a:r>
            <a:r>
              <a:rPr lang="fr-FR" sz="2400" baseline="30000" dirty="0" smtClean="0"/>
              <a:t> sa </a:t>
            </a:r>
            <a:r>
              <a:rPr lang="fr-FR" sz="2400" baseline="30000" dirty="0" err="1" smtClean="0"/>
              <a:t>conse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molo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modi</a:t>
            </a:r>
            <a:r>
              <a:rPr lang="fr-FR" sz="2400" baseline="30000" dirty="0" smtClean="0"/>
              <a:t> </a:t>
            </a:r>
            <a:r>
              <a:rPr lang="fr-FR" sz="2400" baseline="30000" dirty="0" err="1" smtClean="0"/>
              <a:t>berecti</a:t>
            </a:r>
            <a:r>
              <a:rPr lang="fr-FR" sz="2400" baseline="30000" dirty="0" smtClean="0"/>
              <a:t> tem </a:t>
            </a:r>
            <a:r>
              <a:rPr lang="fr-FR" sz="2400" baseline="30000" dirty="0" err="1" smtClean="0"/>
              <a:t>ius</a:t>
            </a:r>
            <a:r>
              <a:rPr lang="fr-FR" sz="2400" baseline="30000" dirty="0" smtClean="0"/>
              <a:t>, officie </a:t>
            </a:r>
            <a:r>
              <a:rPr lang="fr-FR" sz="2400" baseline="30000" dirty="0" err="1" smtClean="0"/>
              <a:t>ndiscipsam</a:t>
            </a:r>
            <a:endParaRPr lang="fr-FR" sz="2400" i="1" dirty="0"/>
          </a:p>
        </p:txBody>
      </p:sp>
      <p:sp>
        <p:nvSpPr>
          <p:cNvPr id="11" name="Rogner un rectangle à un seul coin 10"/>
          <p:cNvSpPr/>
          <p:nvPr userDrawn="1"/>
        </p:nvSpPr>
        <p:spPr>
          <a:xfrm>
            <a:off x="2" y="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913639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0607" y="6404607"/>
            <a:ext cx="466094" cy="466095"/>
          </a:xfrm>
          <a:prstGeom prst="rect">
            <a:avLst/>
          </a:prstGeom>
        </p:spPr>
      </p:pic>
      <p:sp>
        <p:nvSpPr>
          <p:cNvPr id="2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2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B56F77-67F8-4CE7-BB54-35AA23D66155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2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Université de Bordeaux Collège Sciences de la santé UFR des Sciences Médicales</a:t>
            </a:r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26" name="Connecteur droit 25"/>
          <p:cNvCxnSpPr/>
          <p:nvPr userDrawn="1"/>
        </p:nvCxnSpPr>
        <p:spPr>
          <a:xfrm flipV="1">
            <a:off x="3001435" y="6653213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 userDrawn="1"/>
        </p:nvSpPr>
        <p:spPr>
          <a:xfrm>
            <a:off x="168009" y="1146615"/>
            <a:ext cx="2833424" cy="28800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200" b="1" dirty="0" smtClean="0">
                <a:solidFill>
                  <a:srgbClr val="FFFFFF"/>
                </a:solidFill>
              </a:rPr>
              <a:t>titre</a:t>
            </a:r>
            <a:endParaRPr lang="fr-FR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1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3"/>
          <p:cNvPicPr>
            <a:picLocks noChangeAspect="1"/>
          </p:cNvPicPr>
          <p:nvPr userDrawn="1"/>
        </p:nvPicPr>
        <p:blipFill>
          <a:blip r:embed="rId2"/>
          <a:srcRect t="18855" b="18855"/>
          <a:stretch>
            <a:fillRect/>
          </a:stretch>
        </p:blipFill>
        <p:spPr>
          <a:xfrm>
            <a:off x="0" y="818567"/>
            <a:ext cx="9144000" cy="5439859"/>
          </a:xfrm>
          <a:prstGeom prst="rect">
            <a:avLst/>
          </a:prstGeom>
          <a:ln>
            <a:noFill/>
          </a:ln>
        </p:spPr>
      </p:pic>
      <p:sp>
        <p:nvSpPr>
          <p:cNvPr id="4" name="ZoneTexte 3"/>
          <p:cNvSpPr txBox="1"/>
          <p:nvPr userDrawn="1"/>
        </p:nvSpPr>
        <p:spPr>
          <a:xfrm>
            <a:off x="4390337" y="1575691"/>
            <a:ext cx="4361658" cy="2627048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wrap="square" tIns="280800" rtlCol="0">
            <a:noAutofit/>
          </a:bodyPr>
          <a:lstStyle/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excerferum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 err="1" smtClean="0"/>
              <a:t>nuscien</a:t>
            </a:r>
            <a:endParaRPr lang="fr-FR" sz="2800" b="1" i="0" baseline="30000" dirty="0"/>
          </a:p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ditione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 err="1"/>
              <a:t>dic</a:t>
            </a:r>
            <a:r>
              <a:rPr lang="fr-FR" sz="2800" b="1" i="0" baseline="30000" dirty="0"/>
              <a:t> tem </a:t>
            </a:r>
            <a:r>
              <a:rPr lang="fr-FR" sz="2800" b="1" i="0" baseline="30000" dirty="0" err="1"/>
              <a:t>hiciliciist</a:t>
            </a:r>
            <a:r>
              <a:rPr lang="fr-FR" sz="2800" b="1" i="0" baseline="30000" dirty="0"/>
              <a:t>, con rem </a:t>
            </a:r>
            <a:r>
              <a:rPr lang="fr-FR" sz="2800" b="1" i="0" baseline="30000" dirty="0" err="1"/>
              <a:t>aut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volest</a:t>
            </a:r>
            <a:r>
              <a:rPr lang="fr-FR" sz="2800" b="1" i="0" baseline="30000" dirty="0"/>
              <a:t>, </a:t>
            </a:r>
            <a:r>
              <a:rPr lang="fr-FR" sz="2800" b="1" i="0" baseline="30000" dirty="0" err="1"/>
              <a:t>sedi</a:t>
            </a:r>
            <a:r>
              <a:rPr lang="fr-FR" sz="2800" b="1" i="0" baseline="30000" dirty="0"/>
              <a:t> doles </a:t>
            </a:r>
            <a:endParaRPr lang="fr-FR" sz="2800" b="1" i="0" baseline="30000" dirty="0" smtClean="0"/>
          </a:p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erro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/>
              <a:t>te sa </a:t>
            </a:r>
            <a:r>
              <a:rPr lang="fr-FR" sz="2800" b="1" i="0" baseline="30000" dirty="0" err="1"/>
              <a:t>sam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volum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dolumqui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/>
              <a:t>aceprae</a:t>
            </a:r>
            <a:r>
              <a:rPr lang="fr-FR" sz="2800" b="1" i="0" baseline="30000" dirty="0"/>
              <a:t> </a:t>
            </a:r>
            <a:r>
              <a:rPr lang="fr-FR" sz="2800" b="1" i="0" baseline="30000" dirty="0" err="1" smtClean="0"/>
              <a:t>eicipsa</a:t>
            </a:r>
            <a:endParaRPr lang="fr-FR" sz="2800" b="1" i="0" baseline="30000" dirty="0" smtClean="0"/>
          </a:p>
          <a:p>
            <a:pPr marL="355600" indent="-355600" defTabSz="541338">
              <a:spcBef>
                <a:spcPts val="1200"/>
              </a:spcBef>
              <a:buClr>
                <a:schemeClr val="accent6"/>
              </a:buClr>
              <a:buSzPct val="100000"/>
              <a:buFont typeface="Lucida Grande"/>
              <a:buChar char="➔"/>
              <a:tabLst/>
            </a:pPr>
            <a:r>
              <a:rPr lang="fr-FR" sz="2800" b="1" i="0" baseline="30000" dirty="0" err="1" smtClean="0"/>
              <a:t>pelesequod</a:t>
            </a:r>
            <a:r>
              <a:rPr lang="fr-FR" sz="2800" b="1" i="0" baseline="30000" dirty="0" smtClean="0"/>
              <a:t> </a:t>
            </a:r>
            <a:r>
              <a:rPr lang="fr-FR" sz="2800" b="1" i="0" baseline="30000" dirty="0"/>
              <a:t>que cum </a:t>
            </a:r>
            <a:r>
              <a:rPr lang="fr-FR" sz="2800" b="1" i="0" baseline="30000" dirty="0" err="1" smtClean="0"/>
              <a:t>hicieni</a:t>
            </a:r>
            <a:endParaRPr lang="fr-FR" sz="2800" b="1" i="0" dirty="0"/>
          </a:p>
        </p:txBody>
      </p:sp>
      <p:sp>
        <p:nvSpPr>
          <p:cNvPr id="5" name="Espace réservé du contenu 2"/>
          <p:cNvSpPr txBox="1">
            <a:spLocks/>
          </p:cNvSpPr>
          <p:nvPr userDrawn="1"/>
        </p:nvSpPr>
        <p:spPr>
          <a:xfrm>
            <a:off x="4308105" y="1409705"/>
            <a:ext cx="829009" cy="26758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8000"/>
              <a:buFont typeface="Lucida Grande"/>
              <a:buChar char="❯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600" indent="-17640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/>
              <a:buChar char="›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4800" indent="-1584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02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44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/>
              <a:buNone/>
            </a:pPr>
            <a:r>
              <a:rPr lang="fr-FR" sz="1800" b="1" smtClean="0">
                <a:solidFill>
                  <a:srgbClr val="FFFFFF"/>
                </a:solidFill>
              </a:rPr>
              <a:t>titre</a:t>
            </a:r>
            <a:endParaRPr lang="fr-FR" sz="1800" b="1" dirty="0">
              <a:solidFill>
                <a:srgbClr val="FFFFFF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0607" y="6404607"/>
            <a:ext cx="466094" cy="466095"/>
          </a:xfrm>
          <a:prstGeom prst="rect">
            <a:avLst/>
          </a:prstGeom>
        </p:spPr>
      </p:pic>
      <p:sp>
        <p:nvSpPr>
          <p:cNvPr id="16" name="Rogner un rectangle à un seul coin 15"/>
          <p:cNvSpPr/>
          <p:nvPr userDrawn="1"/>
        </p:nvSpPr>
        <p:spPr>
          <a:xfrm>
            <a:off x="2" y="1"/>
            <a:ext cx="9156701" cy="913639"/>
          </a:xfrm>
          <a:prstGeom prst="snip1Rect">
            <a:avLst>
              <a:gd name="adj" fmla="val 4576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913639"/>
          </a:xfrm>
        </p:spPr>
        <p:txBody>
          <a:bodyPr lIns="360000"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01702" y="6654802"/>
            <a:ext cx="2133600" cy="20637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434E1C-2E27-4D36-AEB3-9069DD8AE1E7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39530" y="6654802"/>
            <a:ext cx="5257800" cy="20637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Université de Bordeaux Collège Sciences de la santé UFR des Sciences Médicales</a:t>
            </a:r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457200" cy="304800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9DE0"/>
                </a:solidFill>
              </a:defRPr>
            </a:lvl1pPr>
          </a:lstStyle>
          <a:p>
            <a:fld id="{DCE37727-CC04-7A46-938D-2CCFF056F773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21" name="Connecteur droit 20"/>
          <p:cNvCxnSpPr/>
          <p:nvPr userDrawn="1"/>
        </p:nvCxnSpPr>
        <p:spPr>
          <a:xfrm flipV="1">
            <a:off x="3001435" y="6653213"/>
            <a:ext cx="97367" cy="204788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4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79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7675" indent="-447675" algn="l" defTabSz="457200" rtl="0" eaLnBrk="1" latinLnBrk="0" hangingPunct="1">
        <a:spcBef>
          <a:spcPct val="20000"/>
        </a:spcBef>
        <a:buClr>
          <a:schemeClr val="accent6"/>
        </a:buClr>
        <a:buFont typeface="Brix Slab Bold" pitchFamily="50" charset="0"/>
        <a:buChar char="→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Titre du cours</a:t>
            </a:r>
          </a:p>
          <a:p>
            <a:r>
              <a:rPr lang="fr-FR" dirty="0" smtClean="0"/>
              <a:t>UE </a:t>
            </a:r>
          </a:p>
          <a:p>
            <a:r>
              <a:rPr lang="fr-FR" dirty="0" smtClean="0"/>
              <a:t>Année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Nom de l’enseignant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46964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7D-7AB6-40EE-BCC7-07FE12AE2531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Bordeaux Collège Sciences de la santé UFR des Sciences Médicales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89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7D-7AB6-40EE-BCC7-07FE12AE2531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Bordeaux Collège Sciences de la santé UFR des Sciences Médicales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72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7D-7AB6-40EE-BCC7-07FE12AE2531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Bordeaux Collège Sciences de la santé UFR des Sciences Médicales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74707" y="913640"/>
            <a:ext cx="9308353" cy="55260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7D-7AB6-40EE-BCC7-07FE12AE2531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Université de Bordeaux Collège Sciences de la santé UFR des Sciences Médicales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23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7D-7AB6-40EE-BCC7-07FE12AE2531}" type="datetime4">
              <a:rPr lang="fr-FR" smtClean="0"/>
              <a:t>juillet 8,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Bordeaux Collège Sciences de la santé UFR des Sciences Médicales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7727-CC04-7A46-938D-2CCFF056F77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27294" y="5677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69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17">
      <a:dk1>
        <a:srgbClr val="000000"/>
      </a:dk1>
      <a:lt1>
        <a:srgbClr val="FFFFFF"/>
      </a:lt1>
      <a:dk2>
        <a:srgbClr val="BEAD8A"/>
      </a:dk2>
      <a:lt2>
        <a:srgbClr val="443A31"/>
      </a:lt2>
      <a:accent1>
        <a:srgbClr val="009DE0"/>
      </a:accent1>
      <a:accent2>
        <a:srgbClr val="63C6F5"/>
      </a:accent2>
      <a:accent3>
        <a:srgbClr val="9FDAF9"/>
      </a:accent3>
      <a:accent4>
        <a:srgbClr val="9F3E91"/>
      </a:accent4>
      <a:accent5>
        <a:srgbClr val="DACC52"/>
      </a:accent5>
      <a:accent6>
        <a:srgbClr val="EC6C43"/>
      </a:accent6>
      <a:hlink>
        <a:srgbClr val="9F3E91"/>
      </a:hlink>
      <a:folHlink>
        <a:srgbClr val="34B1A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96</Words>
  <Application>Microsoft Macintosh PowerPoint</Application>
  <PresentationFormat>Présentation à l'écran (4:3)</PresentationFormat>
  <Paragraphs>26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Nom de l’enseignant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Université de Bordeaux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Université de Bordeaux</dc:creator>
  <cp:keywords/>
  <dc:description/>
  <cp:lastModifiedBy>Université de Bordeaux</cp:lastModifiedBy>
  <cp:revision>12</cp:revision>
  <dcterms:created xsi:type="dcterms:W3CDTF">2013-12-13T12:27:54Z</dcterms:created>
  <dcterms:modified xsi:type="dcterms:W3CDTF">2015-07-08T15:28:58Z</dcterms:modified>
  <cp:category/>
</cp:coreProperties>
</file>