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 snapToObjects="1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February 18,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5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5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February 18,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3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45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Thursday, February 18,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1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Thursday, February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February 18,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16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1A8F961-2BC9-2046-A642-DB767D4DC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/>
          </a:bodyPr>
          <a:lstStyle/>
          <a:p>
            <a:r>
              <a:rPr lang="fr-FR"/>
              <a:t>ophtalmologie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F04CEC-1151-7446-B3F9-03B547DA9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2624400"/>
            <a:ext cx="5432045" cy="33264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FR" sz="5000" dirty="0"/>
              <a:t>objectifs, consignes, déroulement et travail à faire</a:t>
            </a: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2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 descr="Équipement d’examen oculaire">
            <a:extLst>
              <a:ext uri="{FF2B5EF4-FFF2-40B4-BE49-F238E27FC236}">
                <a16:creationId xmlns:a16="http://schemas.microsoft.com/office/drawing/2014/main" id="{25C60574-C7B8-44A2-AAA3-B5E64643E8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26" r="15345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506B0-4A07-7D4F-8459-2B05B728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/>
              <a:t>Objectifs de  la séance.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D7E427-DCAE-FE4E-ACFC-A5BD1AC28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Je pense pouvoir </a:t>
            </a:r>
            <a:r>
              <a:rPr lang="fr-F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mener et comprendre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 interrogatoire sur des </a:t>
            </a:r>
            <a:r>
              <a:rPr lang="fr-F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problèmes d’ophtalmologie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peut avoir un patient</a:t>
            </a:r>
            <a:r>
              <a:rPr lang="fr-FR" sz="3600" dirty="0"/>
              <a:t> </a:t>
            </a:r>
          </a:p>
          <a:p>
            <a:r>
              <a:rPr lang="fr-FR" sz="3600" dirty="0"/>
              <a:t>2) Je connais le vocabulaire relatif à l’ophtalmologie et aux symptômes qui y sont liés.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94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5483D-3445-CC4B-BF4C-D2AAE2D7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et </a:t>
            </a:r>
            <a:r>
              <a:rPr lang="fr-FR" i="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travail à faire</a:t>
            </a:r>
            <a:endParaRPr lang="fr-FR" i="0" dirty="0">
              <a:latin typeface="Arial Rounded MT Bold" panose="020F0704030504030204" pitchFamily="34" charset="77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0F611-5EB7-3746-A0D4-02B3BD2E9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rappels anatomiques (correction) 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compléter la planche</a:t>
            </a:r>
            <a:r>
              <a:rPr lang="fr-FR" dirty="0"/>
              <a:t>				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10mn</a:t>
            </a:r>
          </a:p>
          <a:p>
            <a:r>
              <a:rPr lang="fr-FR" dirty="0"/>
              <a:t>les ordres (correction) 	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remettre dans l’ordre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				15mn</a:t>
            </a:r>
          </a:p>
          <a:p>
            <a:r>
              <a:rPr lang="fr-FR" dirty="0"/>
              <a:t>questions et réponses sur les symptômes d’ophtalmo (correction) 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relier</a:t>
            </a:r>
            <a:r>
              <a:rPr lang="fr-FR" dirty="0"/>
              <a:t>		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15 mn</a:t>
            </a:r>
          </a:p>
          <a:p>
            <a:r>
              <a:rPr lang="fr-FR" dirty="0"/>
              <a:t>une consultation entière en ophtalmo (correction) 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retrouver l’ordre</a:t>
            </a:r>
            <a:r>
              <a:rPr lang="fr-FR" dirty="0"/>
              <a:t>		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20 mn</a:t>
            </a:r>
          </a:p>
          <a:p>
            <a:r>
              <a:rPr lang="fr-FR" dirty="0"/>
              <a:t>comprendre une observation + vocabulaire (réponses aux question) 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regarder</a:t>
            </a:r>
            <a:r>
              <a:rPr lang="fr-FR" dirty="0"/>
              <a:t>	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15 mn</a:t>
            </a:r>
          </a:p>
          <a:p>
            <a:r>
              <a:rPr lang="fr-FR" dirty="0"/>
              <a:t>cas clinique (jouer) </a:t>
            </a:r>
            <a:r>
              <a:rPr lang="fr-FR" dirty="0">
                <a:solidFill>
                  <a:srgbClr val="FF7B7B"/>
                </a:solidFill>
                <a:latin typeface="Arial Rounded MT Bold" panose="020F0704030504030204" pitchFamily="34" charset="77"/>
              </a:rPr>
              <a:t>comprendre</a:t>
            </a:r>
            <a:r>
              <a:rPr lang="fr-FR" dirty="0"/>
              <a:t> le cas à jouer					</a:t>
            </a:r>
            <a:r>
              <a:rPr lang="fr-FR" dirty="0">
                <a:solidFill>
                  <a:schemeClr val="tx1">
                    <a:alpha val="55000"/>
                  </a:schemeClr>
                </a:solidFill>
                <a:latin typeface="Broadway" pitchFamily="82" charset="77"/>
                <a:cs typeface="Aharoni" panose="02010803020104030203" pitchFamily="2" charset="-79"/>
              </a:rPr>
              <a:t>35 mn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539958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LightSeedRightStep">
      <a:dk1>
        <a:srgbClr val="000000"/>
      </a:dk1>
      <a:lt1>
        <a:srgbClr val="FFFFFF"/>
      </a:lt1>
      <a:dk2>
        <a:srgbClr val="242941"/>
      </a:dk2>
      <a:lt2>
        <a:srgbClr val="E2E5E8"/>
      </a:lt2>
      <a:accent1>
        <a:srgbClr val="BB9B82"/>
      </a:accent1>
      <a:accent2>
        <a:srgbClr val="AAA274"/>
      </a:accent2>
      <a:accent3>
        <a:srgbClr val="9AA57D"/>
      </a:accent3>
      <a:accent4>
        <a:srgbClr val="86AC76"/>
      </a:accent4>
      <a:accent5>
        <a:srgbClr val="81AC86"/>
      </a:accent5>
      <a:accent6>
        <a:srgbClr val="77AE94"/>
      </a:accent6>
      <a:hlink>
        <a:srgbClr val="5B86A7"/>
      </a:hlink>
      <a:folHlink>
        <a:srgbClr val="7F7F7F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143</Words>
  <Application>Microsoft Macintosh PowerPoint</Application>
  <PresentationFormat>Grand écran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Rounded MT Bold</vt:lpstr>
      <vt:lpstr>Bell MT</vt:lpstr>
      <vt:lpstr>Broadway</vt:lpstr>
      <vt:lpstr>Calibri Light</vt:lpstr>
      <vt:lpstr>Times New Roman</vt:lpstr>
      <vt:lpstr>ThinLineVTI</vt:lpstr>
      <vt:lpstr>ophtalmologie</vt:lpstr>
      <vt:lpstr>Objectifs de  la séance. </vt:lpstr>
      <vt:lpstr>déroulement et travail à faire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ophtalmologie</dc:title>
  <dc:creator>Laurent BOTTIER</dc:creator>
  <cp:lastModifiedBy>Laurent BOTTIER</cp:lastModifiedBy>
  <cp:revision>2</cp:revision>
  <dcterms:created xsi:type="dcterms:W3CDTF">2021-02-18T06:48:52Z</dcterms:created>
  <dcterms:modified xsi:type="dcterms:W3CDTF">2021-02-18T07:04:26Z</dcterms:modified>
</cp:coreProperties>
</file>