
<file path=[Content_Types].xml><?xml version="1.0" encoding="utf-8"?>
<Types xmlns="http://schemas.openxmlformats.org/package/2006/content-types">
  <Default Extension="jpeg" ContentType="image/jpeg"/>
  <Default Extension="jpg" ContentType="image/jpeg"/>
  <Default Extension="jpg!d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2" d="100"/>
          <a:sy n="102" d="100"/>
        </p:scale>
        <p:origin x="19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97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08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0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5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09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8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46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77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17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85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2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2/27/21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fr/photo/835834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fr/photo/706604" TargetMode="External"/><Relationship Id="rId2" Type="http://schemas.openxmlformats.org/officeDocument/2006/relationships/image" Target="../media/image4.jpg!d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Musique_populair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BC67A1-175E-439E-85E2-88911C119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A7B82C-30F1-42B4-BE36-3DB42DD51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CA1578-CEEB-41BB-8068-C0DA02C36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lose up of strings and knobs on guitar">
            <a:extLst>
              <a:ext uri="{FF2B5EF4-FFF2-40B4-BE49-F238E27FC236}">
                <a16:creationId xmlns:a16="http://schemas.microsoft.com/office/drawing/2014/main" id="{D0E5C9D4-97E9-412C-82D2-7A024D5C3C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12447" r="-1" b="-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15" name="Top Left">
            <a:extLst>
              <a:ext uri="{FF2B5EF4-FFF2-40B4-BE49-F238E27FC236}">
                <a16:creationId xmlns:a16="http://schemas.microsoft.com/office/drawing/2014/main" id="{7DF11618-754F-4C58-94AD-F7AA3530D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125493" y="145598"/>
            <a:ext cx="5104732" cy="4853749"/>
            <a:chOff x="3538537" y="995362"/>
            <a:chExt cx="5104732" cy="4853749"/>
          </a:xfrm>
          <a:noFill/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54C1B16-3C93-4003-88AD-F74DAD18C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48071" y="1004887"/>
              <a:ext cx="5085197" cy="4844224"/>
            </a:xfrm>
            <a:custGeom>
              <a:avLst/>
              <a:gdLst>
                <a:gd name="connsiteX0" fmla="*/ 425663 w 5085197"/>
                <a:gd name="connsiteY0" fmla="*/ 0 h 4844224"/>
                <a:gd name="connsiteX1" fmla="*/ 277263 w 5085197"/>
                <a:gd name="connsiteY1" fmla="*/ 200882 h 4844224"/>
                <a:gd name="connsiteX2" fmla="*/ 155629 w 5085197"/>
                <a:gd name="connsiteY2" fmla="*/ 472154 h 4844224"/>
                <a:gd name="connsiteX3" fmla="*/ 55998 w 5085197"/>
                <a:gd name="connsiteY3" fmla="*/ 785336 h 4844224"/>
                <a:gd name="connsiteX4" fmla="*/ 6182 w 5085197"/>
                <a:gd name="connsiteY4" fmla="*/ 1154335 h 4844224"/>
                <a:gd name="connsiteX5" fmla="*/ 6182 w 5085197"/>
                <a:gd name="connsiteY5" fmla="*/ 1577245 h 4844224"/>
                <a:gd name="connsiteX6" fmla="*/ 59998 w 5085197"/>
                <a:gd name="connsiteY6" fmla="*/ 1960245 h 4844224"/>
                <a:gd name="connsiteX7" fmla="*/ 187633 w 5085197"/>
                <a:gd name="connsiteY7" fmla="*/ 2261426 h 4844224"/>
                <a:gd name="connsiteX8" fmla="*/ 365084 w 5085197"/>
                <a:gd name="connsiteY8" fmla="*/ 2474881 h 4844224"/>
                <a:gd name="connsiteX9" fmla="*/ 642261 w 5085197"/>
                <a:gd name="connsiteY9" fmla="*/ 2658428 h 4844224"/>
                <a:gd name="connsiteX10" fmla="*/ 965254 w 5085197"/>
                <a:gd name="connsiteY10" fmla="*/ 2770156 h 4844224"/>
                <a:gd name="connsiteX11" fmla="*/ 1312155 w 5085197"/>
                <a:gd name="connsiteY11" fmla="*/ 2812066 h 4844224"/>
                <a:gd name="connsiteX12" fmla="*/ 1493606 w 5085197"/>
                <a:gd name="connsiteY12" fmla="*/ 2877884 h 4844224"/>
                <a:gd name="connsiteX13" fmla="*/ 1700965 w 5085197"/>
                <a:gd name="connsiteY13" fmla="*/ 3085338 h 4844224"/>
                <a:gd name="connsiteX14" fmla="*/ 1856508 w 5085197"/>
                <a:gd name="connsiteY14" fmla="*/ 3320701 h 4844224"/>
                <a:gd name="connsiteX15" fmla="*/ 1968141 w 5085197"/>
                <a:gd name="connsiteY15" fmla="*/ 3460337 h 4844224"/>
                <a:gd name="connsiteX16" fmla="*/ 2147593 w 5085197"/>
                <a:gd name="connsiteY16" fmla="*/ 3544157 h 4844224"/>
                <a:gd name="connsiteX17" fmla="*/ 2492493 w 5085197"/>
                <a:gd name="connsiteY17" fmla="*/ 3544157 h 4844224"/>
                <a:gd name="connsiteX18" fmla="*/ 2729760 w 5085197"/>
                <a:gd name="connsiteY18" fmla="*/ 3544157 h 4844224"/>
                <a:gd name="connsiteX19" fmla="*/ 2865301 w 5085197"/>
                <a:gd name="connsiteY19" fmla="*/ 3627978 h 4844224"/>
                <a:gd name="connsiteX20" fmla="*/ 2984935 w 5085197"/>
                <a:gd name="connsiteY20" fmla="*/ 3773615 h 4844224"/>
                <a:gd name="connsiteX21" fmla="*/ 3126477 w 5085197"/>
                <a:gd name="connsiteY21" fmla="*/ 3995071 h 4844224"/>
                <a:gd name="connsiteX22" fmla="*/ 3293926 w 5085197"/>
                <a:gd name="connsiteY22" fmla="*/ 4348163 h 4844224"/>
                <a:gd name="connsiteX23" fmla="*/ 3445469 w 5085197"/>
                <a:gd name="connsiteY23" fmla="*/ 4623435 h 4844224"/>
                <a:gd name="connsiteX24" fmla="*/ 3549196 w 5085197"/>
                <a:gd name="connsiteY24" fmla="*/ 4727163 h 4844224"/>
                <a:gd name="connsiteX25" fmla="*/ 3953913 w 5085197"/>
                <a:gd name="connsiteY25" fmla="*/ 4773073 h 4844224"/>
                <a:gd name="connsiteX26" fmla="*/ 4406542 w 5085197"/>
                <a:gd name="connsiteY26" fmla="*/ 4729163 h 4844224"/>
                <a:gd name="connsiteX27" fmla="*/ 4573991 w 5085197"/>
                <a:gd name="connsiteY27" fmla="*/ 4709256 h 4844224"/>
                <a:gd name="connsiteX28" fmla="*/ 5085198 w 5085197"/>
                <a:gd name="connsiteY28" fmla="*/ 4844225 h 484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085197" h="4844224">
                  <a:moveTo>
                    <a:pt x="425663" y="0"/>
                  </a:moveTo>
                  <a:cubicBezTo>
                    <a:pt x="425663" y="0"/>
                    <a:pt x="309172" y="142875"/>
                    <a:pt x="277263" y="200882"/>
                  </a:cubicBezTo>
                  <a:cubicBezTo>
                    <a:pt x="229448" y="287846"/>
                    <a:pt x="191253" y="379571"/>
                    <a:pt x="155629" y="472154"/>
                  </a:cubicBezTo>
                  <a:cubicBezTo>
                    <a:pt x="116291" y="574548"/>
                    <a:pt x="80953" y="678561"/>
                    <a:pt x="55998" y="785336"/>
                  </a:cubicBezTo>
                  <a:cubicBezTo>
                    <a:pt x="27804" y="906399"/>
                    <a:pt x="13707" y="1030224"/>
                    <a:pt x="6182" y="1154335"/>
                  </a:cubicBezTo>
                  <a:cubicBezTo>
                    <a:pt x="-2391" y="1295114"/>
                    <a:pt x="-1724" y="1436370"/>
                    <a:pt x="6182" y="1577245"/>
                  </a:cubicBezTo>
                  <a:cubicBezTo>
                    <a:pt x="13421" y="1706309"/>
                    <a:pt x="26851" y="1835372"/>
                    <a:pt x="59998" y="1960245"/>
                  </a:cubicBezTo>
                  <a:cubicBezTo>
                    <a:pt x="88097" y="2066258"/>
                    <a:pt x="130007" y="2168176"/>
                    <a:pt x="187633" y="2261426"/>
                  </a:cubicBezTo>
                  <a:cubicBezTo>
                    <a:pt x="236496" y="2340578"/>
                    <a:pt x="296028" y="2412587"/>
                    <a:pt x="365084" y="2474881"/>
                  </a:cubicBezTo>
                  <a:cubicBezTo>
                    <a:pt x="447761" y="2549366"/>
                    <a:pt x="542439" y="2609088"/>
                    <a:pt x="642261" y="2658428"/>
                  </a:cubicBezTo>
                  <a:cubicBezTo>
                    <a:pt x="744941" y="2709196"/>
                    <a:pt x="852573" y="2749963"/>
                    <a:pt x="965254" y="2770156"/>
                  </a:cubicBezTo>
                  <a:cubicBezTo>
                    <a:pt x="1080030" y="2790635"/>
                    <a:pt x="1197664" y="2789778"/>
                    <a:pt x="1312155" y="2812066"/>
                  </a:cubicBezTo>
                  <a:cubicBezTo>
                    <a:pt x="1375877" y="2824448"/>
                    <a:pt x="1437980" y="2844641"/>
                    <a:pt x="1493606" y="2877884"/>
                  </a:cubicBezTo>
                  <a:cubicBezTo>
                    <a:pt x="1578283" y="2928366"/>
                    <a:pt x="1643053" y="3005138"/>
                    <a:pt x="1700965" y="3085338"/>
                  </a:cubicBezTo>
                  <a:cubicBezTo>
                    <a:pt x="1756020" y="3161538"/>
                    <a:pt x="1805645" y="3241548"/>
                    <a:pt x="1856508" y="3320701"/>
                  </a:cubicBezTo>
                  <a:cubicBezTo>
                    <a:pt x="1888893" y="3371183"/>
                    <a:pt x="1922707" y="3421380"/>
                    <a:pt x="1968141" y="3460337"/>
                  </a:cubicBezTo>
                  <a:cubicBezTo>
                    <a:pt x="2019005" y="3503962"/>
                    <a:pt x="2082060" y="3529679"/>
                    <a:pt x="2147593" y="3544157"/>
                  </a:cubicBezTo>
                  <a:cubicBezTo>
                    <a:pt x="2260559" y="3569018"/>
                    <a:pt x="2377526" y="3558445"/>
                    <a:pt x="2492493" y="3544157"/>
                  </a:cubicBezTo>
                  <a:cubicBezTo>
                    <a:pt x="2572122" y="3534251"/>
                    <a:pt x="2653370" y="3521012"/>
                    <a:pt x="2729760" y="3544157"/>
                  </a:cubicBezTo>
                  <a:cubicBezTo>
                    <a:pt x="2781291" y="3559778"/>
                    <a:pt x="2826249" y="3590735"/>
                    <a:pt x="2865301" y="3627978"/>
                  </a:cubicBezTo>
                  <a:cubicBezTo>
                    <a:pt x="2910831" y="3671411"/>
                    <a:pt x="2948550" y="3722180"/>
                    <a:pt x="2984935" y="3773615"/>
                  </a:cubicBezTo>
                  <a:cubicBezTo>
                    <a:pt x="3035608" y="3845147"/>
                    <a:pt x="3084471" y="3918109"/>
                    <a:pt x="3126477" y="3995071"/>
                  </a:cubicBezTo>
                  <a:cubicBezTo>
                    <a:pt x="3188961" y="4109371"/>
                    <a:pt x="3239729" y="4229576"/>
                    <a:pt x="3293926" y="4348163"/>
                  </a:cubicBezTo>
                  <a:cubicBezTo>
                    <a:pt x="3337646" y="4443698"/>
                    <a:pt x="3384318" y="4538187"/>
                    <a:pt x="3445469" y="4623435"/>
                  </a:cubicBezTo>
                  <a:cubicBezTo>
                    <a:pt x="3474330" y="4663631"/>
                    <a:pt x="3507858" y="4700207"/>
                    <a:pt x="3549196" y="4727163"/>
                  </a:cubicBezTo>
                  <a:cubicBezTo>
                    <a:pt x="3665401" y="4802886"/>
                    <a:pt x="3813896" y="4783931"/>
                    <a:pt x="3953913" y="4773073"/>
                  </a:cubicBezTo>
                  <a:cubicBezTo>
                    <a:pt x="4105170" y="4761262"/>
                    <a:pt x="4256904" y="4753928"/>
                    <a:pt x="4406542" y="4729163"/>
                  </a:cubicBezTo>
                  <a:cubicBezTo>
                    <a:pt x="4462168" y="4720019"/>
                    <a:pt x="4517698" y="4709256"/>
                    <a:pt x="4573991" y="4709256"/>
                  </a:cubicBezTo>
                  <a:cubicBezTo>
                    <a:pt x="4675813" y="4709065"/>
                    <a:pt x="4891841" y="4844225"/>
                    <a:pt x="5085198" y="4844225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E65E8AD-ED51-4874-AABA-DDA0C1597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22792" y="1004887"/>
              <a:ext cx="5010476" cy="4649438"/>
            </a:xfrm>
            <a:custGeom>
              <a:avLst/>
              <a:gdLst>
                <a:gd name="connsiteX0" fmla="*/ 454193 w 5010476"/>
                <a:gd name="connsiteY0" fmla="*/ 0 h 4649438"/>
                <a:gd name="connsiteX1" fmla="*/ 352085 w 5010476"/>
                <a:gd name="connsiteY1" fmla="*/ 92869 h 4649438"/>
                <a:gd name="connsiteX2" fmla="*/ 242452 w 5010476"/>
                <a:gd name="connsiteY2" fmla="*/ 260414 h 4649438"/>
                <a:gd name="connsiteX3" fmla="*/ 130819 w 5010476"/>
                <a:gd name="connsiteY3" fmla="*/ 535686 h 4649438"/>
                <a:gd name="connsiteX4" fmla="*/ 57000 w 5010476"/>
                <a:gd name="connsiteY4" fmla="*/ 761143 h 4649438"/>
                <a:gd name="connsiteX5" fmla="*/ 3184 w 5010476"/>
                <a:gd name="connsiteY5" fmla="*/ 1140143 h 4649438"/>
                <a:gd name="connsiteX6" fmla="*/ 3184 w 5010476"/>
                <a:gd name="connsiteY6" fmla="*/ 1439704 h 4649438"/>
                <a:gd name="connsiteX7" fmla="*/ 60524 w 5010476"/>
                <a:gd name="connsiteY7" fmla="*/ 1905953 h 4649438"/>
                <a:gd name="connsiteX8" fmla="*/ 213686 w 5010476"/>
                <a:gd name="connsiteY8" fmla="*/ 2269808 h 4649438"/>
                <a:gd name="connsiteX9" fmla="*/ 373325 w 5010476"/>
                <a:gd name="connsiteY9" fmla="*/ 2455926 h 4649438"/>
                <a:gd name="connsiteX10" fmla="*/ 644502 w 5010476"/>
                <a:gd name="connsiteY10" fmla="*/ 2625662 h 4649438"/>
                <a:gd name="connsiteX11" fmla="*/ 902915 w 5010476"/>
                <a:gd name="connsiteY11" fmla="*/ 2697195 h 4649438"/>
                <a:gd name="connsiteX12" fmla="*/ 1224860 w 5010476"/>
                <a:gd name="connsiteY12" fmla="*/ 2719102 h 4649438"/>
                <a:gd name="connsiteX13" fmla="*/ 1430315 w 5010476"/>
                <a:gd name="connsiteY13" fmla="*/ 2731008 h 4649438"/>
                <a:gd name="connsiteX14" fmla="*/ 1652914 w 5010476"/>
                <a:gd name="connsiteY14" fmla="*/ 2852642 h 4649438"/>
                <a:gd name="connsiteX15" fmla="*/ 1739306 w 5010476"/>
                <a:gd name="connsiteY15" fmla="*/ 2985611 h 4649438"/>
                <a:gd name="connsiteX16" fmla="*/ 1848938 w 5010476"/>
                <a:gd name="connsiteY16" fmla="*/ 3155156 h 4649438"/>
                <a:gd name="connsiteX17" fmla="*/ 2015054 w 5010476"/>
                <a:gd name="connsiteY17" fmla="*/ 3294793 h 4649438"/>
                <a:gd name="connsiteX18" fmla="*/ 2231082 w 5010476"/>
                <a:gd name="connsiteY18" fmla="*/ 3336322 h 4649438"/>
                <a:gd name="connsiteX19" fmla="*/ 2427106 w 5010476"/>
                <a:gd name="connsiteY19" fmla="*/ 3278124 h 4649438"/>
                <a:gd name="connsiteX20" fmla="*/ 2531786 w 5010476"/>
                <a:gd name="connsiteY20" fmla="*/ 3151823 h 4649438"/>
                <a:gd name="connsiteX21" fmla="*/ 2520165 w 5010476"/>
                <a:gd name="connsiteY21" fmla="*/ 2907411 h 4649438"/>
                <a:gd name="connsiteX22" fmla="*/ 2481970 w 5010476"/>
                <a:gd name="connsiteY22" fmla="*/ 2648045 h 4649438"/>
                <a:gd name="connsiteX23" fmla="*/ 2458729 w 5010476"/>
                <a:gd name="connsiteY23" fmla="*/ 2513362 h 4649438"/>
                <a:gd name="connsiteX24" fmla="*/ 2458729 w 5010476"/>
                <a:gd name="connsiteY24" fmla="*/ 2408587 h 4649438"/>
                <a:gd name="connsiteX25" fmla="*/ 2581697 w 5010476"/>
                <a:gd name="connsiteY25" fmla="*/ 2310479 h 4649438"/>
                <a:gd name="connsiteX26" fmla="*/ 2762767 w 5010476"/>
                <a:gd name="connsiteY26" fmla="*/ 2325434 h 4649438"/>
                <a:gd name="connsiteX27" fmla="*/ 2872400 w 5010476"/>
                <a:gd name="connsiteY27" fmla="*/ 2410206 h 4649438"/>
                <a:gd name="connsiteX28" fmla="*/ 2925549 w 5010476"/>
                <a:gd name="connsiteY28" fmla="*/ 2637949 h 4649438"/>
                <a:gd name="connsiteX29" fmla="*/ 2820869 w 5010476"/>
                <a:gd name="connsiteY29" fmla="*/ 2968752 h 4649438"/>
                <a:gd name="connsiteX30" fmla="*/ 2789342 w 5010476"/>
                <a:gd name="connsiteY30" fmla="*/ 3194876 h 4649438"/>
                <a:gd name="connsiteX31" fmla="*/ 2889069 w 5010476"/>
                <a:gd name="connsiteY31" fmla="*/ 3447574 h 4649438"/>
                <a:gd name="connsiteX32" fmla="*/ 3070139 w 5010476"/>
                <a:gd name="connsiteY32" fmla="*/ 3783330 h 4649438"/>
                <a:gd name="connsiteX33" fmla="*/ 3181486 w 5010476"/>
                <a:gd name="connsiteY33" fmla="*/ 4014407 h 4649438"/>
                <a:gd name="connsiteX34" fmla="*/ 3351888 w 5010476"/>
                <a:gd name="connsiteY34" fmla="*/ 4312539 h 4649438"/>
                <a:gd name="connsiteX35" fmla="*/ 3512194 w 5010476"/>
                <a:gd name="connsiteY35" fmla="*/ 4504087 h 4649438"/>
                <a:gd name="connsiteX36" fmla="*/ 3670119 w 5010476"/>
                <a:gd name="connsiteY36" fmla="*/ 4595051 h 4649438"/>
                <a:gd name="connsiteX37" fmla="*/ 3909386 w 5010476"/>
                <a:gd name="connsiteY37" fmla="*/ 4623816 h 4649438"/>
                <a:gd name="connsiteX38" fmla="*/ 4136653 w 5010476"/>
                <a:gd name="connsiteY38" fmla="*/ 4623816 h 4649438"/>
                <a:gd name="connsiteX39" fmla="*/ 4435071 w 5010476"/>
                <a:gd name="connsiteY39" fmla="*/ 4599432 h 4649438"/>
                <a:gd name="connsiteX40" fmla="*/ 4562992 w 5010476"/>
                <a:gd name="connsiteY40" fmla="*/ 4599432 h 4649438"/>
                <a:gd name="connsiteX41" fmla="*/ 5010477 w 5010476"/>
                <a:gd name="connsiteY41" fmla="*/ 4649439 h 464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10476" h="4649438">
                  <a:moveTo>
                    <a:pt x="454193" y="0"/>
                  </a:moveTo>
                  <a:cubicBezTo>
                    <a:pt x="448478" y="9811"/>
                    <a:pt x="357800" y="83153"/>
                    <a:pt x="352085" y="92869"/>
                  </a:cubicBezTo>
                  <a:cubicBezTo>
                    <a:pt x="318271" y="150495"/>
                    <a:pt x="275694" y="202597"/>
                    <a:pt x="242452" y="260414"/>
                  </a:cubicBezTo>
                  <a:cubicBezTo>
                    <a:pt x="192922" y="346424"/>
                    <a:pt x="162632" y="441484"/>
                    <a:pt x="130819" y="535686"/>
                  </a:cubicBezTo>
                  <a:cubicBezTo>
                    <a:pt x="105482" y="610648"/>
                    <a:pt x="77574" y="684752"/>
                    <a:pt x="57000" y="761143"/>
                  </a:cubicBezTo>
                  <a:cubicBezTo>
                    <a:pt x="23853" y="884682"/>
                    <a:pt x="8994" y="1012222"/>
                    <a:pt x="3184" y="1140143"/>
                  </a:cubicBezTo>
                  <a:cubicBezTo>
                    <a:pt x="-1388" y="1239964"/>
                    <a:pt x="-721" y="1339882"/>
                    <a:pt x="3184" y="1439704"/>
                  </a:cubicBezTo>
                  <a:cubicBezTo>
                    <a:pt x="9280" y="1596676"/>
                    <a:pt x="22805" y="1753553"/>
                    <a:pt x="60524" y="1905953"/>
                  </a:cubicBezTo>
                  <a:cubicBezTo>
                    <a:pt x="92433" y="2034635"/>
                    <a:pt x="141106" y="2158937"/>
                    <a:pt x="213686" y="2269808"/>
                  </a:cubicBezTo>
                  <a:cubicBezTo>
                    <a:pt x="258644" y="2338483"/>
                    <a:pt x="312080" y="2401253"/>
                    <a:pt x="373325" y="2455926"/>
                  </a:cubicBezTo>
                  <a:cubicBezTo>
                    <a:pt x="453431" y="2527459"/>
                    <a:pt x="545252" y="2584514"/>
                    <a:pt x="644502" y="2625662"/>
                  </a:cubicBezTo>
                  <a:cubicBezTo>
                    <a:pt x="727370" y="2660047"/>
                    <a:pt x="814428" y="2683002"/>
                    <a:pt x="902915" y="2697195"/>
                  </a:cubicBezTo>
                  <a:cubicBezTo>
                    <a:pt x="1009310" y="2714244"/>
                    <a:pt x="1117133" y="2718911"/>
                    <a:pt x="1224860" y="2719102"/>
                  </a:cubicBezTo>
                  <a:cubicBezTo>
                    <a:pt x="1293726" y="2719292"/>
                    <a:pt x="1362878" y="2717673"/>
                    <a:pt x="1430315" y="2731008"/>
                  </a:cubicBezTo>
                  <a:cubicBezTo>
                    <a:pt x="1515563" y="2747867"/>
                    <a:pt x="1595383" y="2787872"/>
                    <a:pt x="1652914" y="2852642"/>
                  </a:cubicBezTo>
                  <a:cubicBezTo>
                    <a:pt x="1688061" y="2892266"/>
                    <a:pt x="1713398" y="2939320"/>
                    <a:pt x="1739306" y="2985611"/>
                  </a:cubicBezTo>
                  <a:cubicBezTo>
                    <a:pt x="1772167" y="3044476"/>
                    <a:pt x="1806743" y="3102578"/>
                    <a:pt x="1848938" y="3155156"/>
                  </a:cubicBezTo>
                  <a:cubicBezTo>
                    <a:pt x="1894754" y="3212306"/>
                    <a:pt x="1949427" y="3262503"/>
                    <a:pt x="2015054" y="3294793"/>
                  </a:cubicBezTo>
                  <a:cubicBezTo>
                    <a:pt x="2081825" y="3327749"/>
                    <a:pt x="2156596" y="3340037"/>
                    <a:pt x="2231082" y="3336322"/>
                  </a:cubicBezTo>
                  <a:cubicBezTo>
                    <a:pt x="2300423" y="3332893"/>
                    <a:pt x="2368813" y="3315557"/>
                    <a:pt x="2427106" y="3278124"/>
                  </a:cubicBezTo>
                  <a:cubicBezTo>
                    <a:pt x="2474541" y="3247644"/>
                    <a:pt x="2513403" y="3204877"/>
                    <a:pt x="2531786" y="3151823"/>
                  </a:cubicBezTo>
                  <a:cubicBezTo>
                    <a:pt x="2558837" y="3073622"/>
                    <a:pt x="2535691" y="2989707"/>
                    <a:pt x="2520165" y="2907411"/>
                  </a:cubicBezTo>
                  <a:cubicBezTo>
                    <a:pt x="2503973" y="2821496"/>
                    <a:pt x="2495781" y="2734342"/>
                    <a:pt x="2481970" y="2648045"/>
                  </a:cubicBezTo>
                  <a:cubicBezTo>
                    <a:pt x="2474731" y="2603087"/>
                    <a:pt x="2466159" y="2558320"/>
                    <a:pt x="2458729" y="2513362"/>
                  </a:cubicBezTo>
                  <a:cubicBezTo>
                    <a:pt x="2452919" y="2478310"/>
                    <a:pt x="2447870" y="2442305"/>
                    <a:pt x="2458729" y="2408587"/>
                  </a:cubicBezTo>
                  <a:cubicBezTo>
                    <a:pt x="2475779" y="2355628"/>
                    <a:pt x="2527119" y="2324481"/>
                    <a:pt x="2581697" y="2310479"/>
                  </a:cubicBezTo>
                  <a:cubicBezTo>
                    <a:pt x="2641990" y="2295049"/>
                    <a:pt x="2705617" y="2300954"/>
                    <a:pt x="2762767" y="2325434"/>
                  </a:cubicBezTo>
                  <a:cubicBezTo>
                    <a:pt x="2806011" y="2343912"/>
                    <a:pt x="2844206" y="2372582"/>
                    <a:pt x="2872400" y="2410206"/>
                  </a:cubicBezTo>
                  <a:cubicBezTo>
                    <a:pt x="2920787" y="2474595"/>
                    <a:pt x="2933931" y="2557463"/>
                    <a:pt x="2925549" y="2637949"/>
                  </a:cubicBezTo>
                  <a:cubicBezTo>
                    <a:pt x="2913548" y="2753392"/>
                    <a:pt x="2857636" y="2858262"/>
                    <a:pt x="2820869" y="2968752"/>
                  </a:cubicBezTo>
                  <a:cubicBezTo>
                    <a:pt x="2796486" y="3041904"/>
                    <a:pt x="2780388" y="3118390"/>
                    <a:pt x="2789342" y="3194876"/>
                  </a:cubicBezTo>
                  <a:cubicBezTo>
                    <a:pt x="2799914" y="3285554"/>
                    <a:pt x="2844587" y="3367373"/>
                    <a:pt x="2889069" y="3447574"/>
                  </a:cubicBezTo>
                  <a:cubicBezTo>
                    <a:pt x="2950695" y="3558826"/>
                    <a:pt x="3013560" y="3669506"/>
                    <a:pt x="3070139" y="3783330"/>
                  </a:cubicBezTo>
                  <a:cubicBezTo>
                    <a:pt x="3108239" y="3859911"/>
                    <a:pt x="3143481" y="3937826"/>
                    <a:pt x="3181486" y="4014407"/>
                  </a:cubicBezTo>
                  <a:cubicBezTo>
                    <a:pt x="3232445" y="4116991"/>
                    <a:pt x="3288452" y="4217099"/>
                    <a:pt x="3351888" y="4312539"/>
                  </a:cubicBezTo>
                  <a:cubicBezTo>
                    <a:pt x="3398180" y="4382262"/>
                    <a:pt x="3448567" y="4449795"/>
                    <a:pt x="3512194" y="4504087"/>
                  </a:cubicBezTo>
                  <a:cubicBezTo>
                    <a:pt x="3558867" y="4543901"/>
                    <a:pt x="3611826" y="4575906"/>
                    <a:pt x="3670119" y="4595051"/>
                  </a:cubicBezTo>
                  <a:cubicBezTo>
                    <a:pt x="3746795" y="4620292"/>
                    <a:pt x="3828519" y="4621911"/>
                    <a:pt x="3909386" y="4623816"/>
                  </a:cubicBezTo>
                  <a:cubicBezTo>
                    <a:pt x="3985205" y="4625531"/>
                    <a:pt x="4061025" y="4627436"/>
                    <a:pt x="4136653" y="4623816"/>
                  </a:cubicBezTo>
                  <a:cubicBezTo>
                    <a:pt x="4236380" y="4619054"/>
                    <a:pt x="4335345" y="4605052"/>
                    <a:pt x="4435071" y="4599432"/>
                  </a:cubicBezTo>
                  <a:cubicBezTo>
                    <a:pt x="4477648" y="4597051"/>
                    <a:pt x="4520415" y="4596194"/>
                    <a:pt x="4562992" y="4599432"/>
                  </a:cubicBezTo>
                  <a:cubicBezTo>
                    <a:pt x="4649765" y="4606005"/>
                    <a:pt x="4925799" y="4629150"/>
                    <a:pt x="5010477" y="464943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8E5C306-3C29-4BD3-97E1-DCA86FF3E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99586" y="1004887"/>
              <a:ext cx="4933777" cy="4552473"/>
            </a:xfrm>
            <a:custGeom>
              <a:avLst/>
              <a:gdLst>
                <a:gd name="connsiteX0" fmla="*/ 4933778 w 4933777"/>
                <a:gd name="connsiteY0" fmla="*/ 4552474 h 4552473"/>
                <a:gd name="connsiteX1" fmla="*/ 4020997 w 4933777"/>
                <a:gd name="connsiteY1" fmla="*/ 4493324 h 4552473"/>
                <a:gd name="connsiteX2" fmla="*/ 3777538 w 4933777"/>
                <a:gd name="connsiteY2" fmla="*/ 4468273 h 4552473"/>
                <a:gd name="connsiteX3" fmla="*/ 3411207 w 4933777"/>
                <a:gd name="connsiteY3" fmla="*/ 4277868 h 4552473"/>
                <a:gd name="connsiteX4" fmla="*/ 3215944 w 4933777"/>
                <a:gd name="connsiteY4" fmla="*/ 3958971 h 4552473"/>
                <a:gd name="connsiteX5" fmla="*/ 3056400 w 4933777"/>
                <a:gd name="connsiteY5" fmla="*/ 3618548 h 4552473"/>
                <a:gd name="connsiteX6" fmla="*/ 2963341 w 4933777"/>
                <a:gd name="connsiteY6" fmla="*/ 3314319 h 4552473"/>
                <a:gd name="connsiteX7" fmla="*/ 3029825 w 4933777"/>
                <a:gd name="connsiteY7" fmla="*/ 2870454 h 4552473"/>
                <a:gd name="connsiteX8" fmla="*/ 3094595 w 4933777"/>
                <a:gd name="connsiteY8" fmla="*/ 2449830 h 4552473"/>
                <a:gd name="connsiteX9" fmla="*/ 2979915 w 4933777"/>
                <a:gd name="connsiteY9" fmla="*/ 2245328 h 4552473"/>
                <a:gd name="connsiteX10" fmla="*/ 2843707 w 4933777"/>
                <a:gd name="connsiteY10" fmla="*/ 2162175 h 4552473"/>
                <a:gd name="connsiteX11" fmla="*/ 2529668 w 4933777"/>
                <a:gd name="connsiteY11" fmla="*/ 2080736 h 4552473"/>
                <a:gd name="connsiteX12" fmla="*/ 2336977 w 4933777"/>
                <a:gd name="connsiteY12" fmla="*/ 2125599 h 4552473"/>
                <a:gd name="connsiteX13" fmla="*/ 2044559 w 4933777"/>
                <a:gd name="connsiteY13" fmla="*/ 2271903 h 4552473"/>
                <a:gd name="connsiteX14" fmla="*/ 2007317 w 4933777"/>
                <a:gd name="connsiteY14" fmla="*/ 2312099 h 4552473"/>
                <a:gd name="connsiteX15" fmla="*/ 1999030 w 4933777"/>
                <a:gd name="connsiteY15" fmla="*/ 2371916 h 4552473"/>
                <a:gd name="connsiteX16" fmla="*/ 2129427 w 4933777"/>
                <a:gd name="connsiteY16" fmla="*/ 2502408 h 4552473"/>
                <a:gd name="connsiteX17" fmla="*/ 2226582 w 4933777"/>
                <a:gd name="connsiteY17" fmla="*/ 2627948 h 4552473"/>
                <a:gd name="connsiteX18" fmla="*/ 2273064 w 4933777"/>
                <a:gd name="connsiteY18" fmla="*/ 2782538 h 4552473"/>
                <a:gd name="connsiteX19" fmla="*/ 2203246 w 4933777"/>
                <a:gd name="connsiteY19" fmla="*/ 2993612 h 4552473"/>
                <a:gd name="connsiteX20" fmla="*/ 2115140 w 4933777"/>
                <a:gd name="connsiteY20" fmla="*/ 3048476 h 4552473"/>
                <a:gd name="connsiteX21" fmla="*/ 1952262 w 4933777"/>
                <a:gd name="connsiteY21" fmla="*/ 3025235 h 4552473"/>
                <a:gd name="connsiteX22" fmla="*/ 1801100 w 4933777"/>
                <a:gd name="connsiteY22" fmla="*/ 2888933 h 4552473"/>
                <a:gd name="connsiteX23" fmla="*/ 1722995 w 4933777"/>
                <a:gd name="connsiteY23" fmla="*/ 2689479 h 4552473"/>
                <a:gd name="connsiteX24" fmla="*/ 1653177 w 4933777"/>
                <a:gd name="connsiteY24" fmla="*/ 2574798 h 4552473"/>
                <a:gd name="connsiteX25" fmla="*/ 1500301 w 4933777"/>
                <a:gd name="connsiteY25" fmla="*/ 2531555 h 4552473"/>
                <a:gd name="connsiteX26" fmla="*/ 1364093 w 4933777"/>
                <a:gd name="connsiteY26" fmla="*/ 2583085 h 4552473"/>
                <a:gd name="connsiteX27" fmla="*/ 1191310 w 4933777"/>
                <a:gd name="connsiteY27" fmla="*/ 2618041 h 4552473"/>
                <a:gd name="connsiteX28" fmla="*/ 759351 w 4933777"/>
                <a:gd name="connsiteY28" fmla="*/ 2618041 h 4552473"/>
                <a:gd name="connsiteX29" fmla="*/ 506843 w 4933777"/>
                <a:gd name="connsiteY29" fmla="*/ 2521649 h 4552473"/>
                <a:gd name="connsiteX30" fmla="*/ 290816 w 4933777"/>
                <a:gd name="connsiteY30" fmla="*/ 2343817 h 4552473"/>
                <a:gd name="connsiteX31" fmla="*/ 126320 w 4933777"/>
                <a:gd name="connsiteY31" fmla="*/ 2062925 h 4552473"/>
                <a:gd name="connsiteX32" fmla="*/ 24021 w 4933777"/>
                <a:gd name="connsiteY32" fmla="*/ 1594295 h 4552473"/>
                <a:gd name="connsiteX33" fmla="*/ 1066 w 4933777"/>
                <a:gd name="connsiteY33" fmla="*/ 1140428 h 4552473"/>
                <a:gd name="connsiteX34" fmla="*/ 87172 w 4933777"/>
                <a:gd name="connsiteY34" fmla="*/ 617601 h 4552473"/>
                <a:gd name="connsiteX35" fmla="*/ 256526 w 4933777"/>
                <a:gd name="connsiteY35" fmla="*/ 249936 h 4552473"/>
                <a:gd name="connsiteX36" fmla="*/ 461504 w 4933777"/>
                <a:gd name="connsiteY36" fmla="*/ 0 h 455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933777" h="4552473">
                  <a:moveTo>
                    <a:pt x="4933778" y="4552474"/>
                  </a:moveTo>
                  <a:cubicBezTo>
                    <a:pt x="4747183" y="4533519"/>
                    <a:pt x="4208735" y="4496562"/>
                    <a:pt x="4020997" y="4493324"/>
                  </a:cubicBezTo>
                  <a:cubicBezTo>
                    <a:pt x="3939273" y="4491895"/>
                    <a:pt x="3857548" y="4485323"/>
                    <a:pt x="3777538" y="4468273"/>
                  </a:cubicBezTo>
                  <a:cubicBezTo>
                    <a:pt x="3639807" y="4438936"/>
                    <a:pt x="3509028" y="4378738"/>
                    <a:pt x="3411207" y="4277868"/>
                  </a:cubicBezTo>
                  <a:cubicBezTo>
                    <a:pt x="3323958" y="4187857"/>
                    <a:pt x="3270236" y="4072414"/>
                    <a:pt x="3215944" y="3958971"/>
                  </a:cubicBezTo>
                  <a:cubicBezTo>
                    <a:pt x="3161842" y="3845909"/>
                    <a:pt x="3106407" y="3733419"/>
                    <a:pt x="3056400" y="3618548"/>
                  </a:cubicBezTo>
                  <a:cubicBezTo>
                    <a:pt x="3013728" y="3520631"/>
                    <a:pt x="2975152" y="3420237"/>
                    <a:pt x="2963341" y="3314319"/>
                  </a:cubicBezTo>
                  <a:cubicBezTo>
                    <a:pt x="2946672" y="3164205"/>
                    <a:pt x="2985249" y="3015329"/>
                    <a:pt x="3029825" y="2870454"/>
                  </a:cubicBezTo>
                  <a:cubicBezTo>
                    <a:pt x="3072498" y="2731865"/>
                    <a:pt x="3122790" y="2590895"/>
                    <a:pt x="3094595" y="2449830"/>
                  </a:cubicBezTo>
                  <a:cubicBezTo>
                    <a:pt x="3078879" y="2371154"/>
                    <a:pt x="3040112" y="2298383"/>
                    <a:pt x="2979915" y="2245328"/>
                  </a:cubicBezTo>
                  <a:cubicBezTo>
                    <a:pt x="2939814" y="2209991"/>
                    <a:pt x="2892094" y="2185035"/>
                    <a:pt x="2843707" y="2162175"/>
                  </a:cubicBezTo>
                  <a:cubicBezTo>
                    <a:pt x="2744075" y="2115312"/>
                    <a:pt x="2639110" y="2075212"/>
                    <a:pt x="2529668" y="2080736"/>
                  </a:cubicBezTo>
                  <a:cubicBezTo>
                    <a:pt x="2463469" y="2084070"/>
                    <a:pt x="2399651" y="2103882"/>
                    <a:pt x="2336977" y="2125599"/>
                  </a:cubicBezTo>
                  <a:cubicBezTo>
                    <a:pt x="2233059" y="2161604"/>
                    <a:pt x="2130094" y="2203133"/>
                    <a:pt x="2044559" y="2271903"/>
                  </a:cubicBezTo>
                  <a:cubicBezTo>
                    <a:pt x="2030177" y="2283524"/>
                    <a:pt x="2016175" y="2295906"/>
                    <a:pt x="2007317" y="2312099"/>
                  </a:cubicBezTo>
                  <a:cubicBezTo>
                    <a:pt x="1997315" y="2330291"/>
                    <a:pt x="1994934" y="2351532"/>
                    <a:pt x="1999030" y="2371916"/>
                  </a:cubicBezTo>
                  <a:cubicBezTo>
                    <a:pt x="2011508" y="2434019"/>
                    <a:pt x="2079040" y="2461165"/>
                    <a:pt x="2129427" y="2502408"/>
                  </a:cubicBezTo>
                  <a:cubicBezTo>
                    <a:pt x="2170766" y="2536222"/>
                    <a:pt x="2202103" y="2580418"/>
                    <a:pt x="2226582" y="2627948"/>
                  </a:cubicBezTo>
                  <a:cubicBezTo>
                    <a:pt x="2251538" y="2676335"/>
                    <a:pt x="2269254" y="2728341"/>
                    <a:pt x="2273064" y="2782538"/>
                  </a:cubicBezTo>
                  <a:cubicBezTo>
                    <a:pt x="2278589" y="2859786"/>
                    <a:pt x="2256395" y="2937605"/>
                    <a:pt x="2203246" y="2993612"/>
                  </a:cubicBezTo>
                  <a:cubicBezTo>
                    <a:pt x="2178957" y="3019235"/>
                    <a:pt x="2149144" y="3039047"/>
                    <a:pt x="2115140" y="3048476"/>
                  </a:cubicBezTo>
                  <a:cubicBezTo>
                    <a:pt x="2060752" y="3063526"/>
                    <a:pt x="2003507" y="3049905"/>
                    <a:pt x="1952262" y="3025235"/>
                  </a:cubicBezTo>
                  <a:cubicBezTo>
                    <a:pt x="1889873" y="2995136"/>
                    <a:pt x="1836724" y="2948369"/>
                    <a:pt x="1801100" y="2888933"/>
                  </a:cubicBezTo>
                  <a:cubicBezTo>
                    <a:pt x="1764239" y="2827591"/>
                    <a:pt x="1748237" y="2756630"/>
                    <a:pt x="1722995" y="2689479"/>
                  </a:cubicBezTo>
                  <a:cubicBezTo>
                    <a:pt x="1706993" y="2646903"/>
                    <a:pt x="1686896" y="2605088"/>
                    <a:pt x="1653177" y="2574798"/>
                  </a:cubicBezTo>
                  <a:cubicBezTo>
                    <a:pt x="1611839" y="2537555"/>
                    <a:pt x="1555260" y="2522315"/>
                    <a:pt x="1500301" y="2531555"/>
                  </a:cubicBezTo>
                  <a:cubicBezTo>
                    <a:pt x="1452295" y="2539651"/>
                    <a:pt x="1409718" y="2565749"/>
                    <a:pt x="1364093" y="2583085"/>
                  </a:cubicBezTo>
                  <a:cubicBezTo>
                    <a:pt x="1308944" y="2603945"/>
                    <a:pt x="1249984" y="2611374"/>
                    <a:pt x="1191310" y="2618041"/>
                  </a:cubicBezTo>
                  <a:cubicBezTo>
                    <a:pt x="1047197" y="2634424"/>
                    <a:pt x="901274" y="2646236"/>
                    <a:pt x="759351" y="2618041"/>
                  </a:cubicBezTo>
                  <a:cubicBezTo>
                    <a:pt x="670388" y="2600325"/>
                    <a:pt x="585329" y="2567083"/>
                    <a:pt x="506843" y="2521649"/>
                  </a:cubicBezTo>
                  <a:cubicBezTo>
                    <a:pt x="425595" y="2474595"/>
                    <a:pt x="352253" y="2414778"/>
                    <a:pt x="290816" y="2343817"/>
                  </a:cubicBezTo>
                  <a:cubicBezTo>
                    <a:pt x="219284" y="2261140"/>
                    <a:pt x="165753" y="2164937"/>
                    <a:pt x="126320" y="2062925"/>
                  </a:cubicBezTo>
                  <a:cubicBezTo>
                    <a:pt x="68503" y="1913192"/>
                    <a:pt x="42500" y="1753838"/>
                    <a:pt x="24021" y="1594295"/>
                  </a:cubicBezTo>
                  <a:cubicBezTo>
                    <a:pt x="6590" y="1443609"/>
                    <a:pt x="-3411" y="1292066"/>
                    <a:pt x="1066" y="1140428"/>
                  </a:cubicBezTo>
                  <a:cubicBezTo>
                    <a:pt x="6305" y="962882"/>
                    <a:pt x="31927" y="786289"/>
                    <a:pt x="87172" y="617601"/>
                  </a:cubicBezTo>
                  <a:cubicBezTo>
                    <a:pt x="129272" y="489014"/>
                    <a:pt x="190423" y="367951"/>
                    <a:pt x="256526" y="249936"/>
                  </a:cubicBezTo>
                  <a:cubicBezTo>
                    <a:pt x="281577" y="205645"/>
                    <a:pt x="431786" y="41243"/>
                    <a:pt x="46150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B2BA2F3-A842-4EA4-8CB8-FD66BD1CE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72372" y="1004887"/>
              <a:ext cx="4844417" cy="4402074"/>
            </a:xfrm>
            <a:custGeom>
              <a:avLst/>
              <a:gdLst>
                <a:gd name="connsiteX0" fmla="*/ 486254 w 4844417"/>
                <a:gd name="connsiteY0" fmla="*/ 0 h 4402074"/>
                <a:gd name="connsiteX1" fmla="*/ 223364 w 4844417"/>
                <a:gd name="connsiteY1" fmla="*/ 286226 h 4402074"/>
                <a:gd name="connsiteX2" fmla="*/ 67821 w 4844417"/>
                <a:gd name="connsiteY2" fmla="*/ 699135 h 4402074"/>
                <a:gd name="connsiteX3" fmla="*/ 3 w 4844417"/>
                <a:gd name="connsiteY3" fmla="*/ 1273683 h 4402074"/>
                <a:gd name="connsiteX4" fmla="*/ 135543 w 4844417"/>
                <a:gd name="connsiteY4" fmla="*/ 2031683 h 4402074"/>
                <a:gd name="connsiteX5" fmla="*/ 297088 w 4844417"/>
                <a:gd name="connsiteY5" fmla="*/ 2312956 h 4402074"/>
                <a:gd name="connsiteX6" fmla="*/ 582171 w 4844417"/>
                <a:gd name="connsiteY6" fmla="*/ 2518410 h 4402074"/>
                <a:gd name="connsiteX7" fmla="*/ 972982 w 4844417"/>
                <a:gd name="connsiteY7" fmla="*/ 2518410 h 4402074"/>
                <a:gd name="connsiteX8" fmla="*/ 1389700 w 4844417"/>
                <a:gd name="connsiteY8" fmla="*/ 2350484 h 4402074"/>
                <a:gd name="connsiteX9" fmla="*/ 1665544 w 4844417"/>
                <a:gd name="connsiteY9" fmla="*/ 2204180 h 4402074"/>
                <a:gd name="connsiteX10" fmla="*/ 2180656 w 4844417"/>
                <a:gd name="connsiteY10" fmla="*/ 1966436 h 4402074"/>
                <a:gd name="connsiteX11" fmla="*/ 2499649 w 4844417"/>
                <a:gd name="connsiteY11" fmla="*/ 1926527 h 4402074"/>
                <a:gd name="connsiteX12" fmla="*/ 2867695 w 4844417"/>
                <a:gd name="connsiteY12" fmla="*/ 2041303 h 4402074"/>
                <a:gd name="connsiteX13" fmla="*/ 3100295 w 4844417"/>
                <a:gd name="connsiteY13" fmla="*/ 2147602 h 4402074"/>
                <a:gd name="connsiteX14" fmla="*/ 3275174 w 4844417"/>
                <a:gd name="connsiteY14" fmla="*/ 2370582 h 4402074"/>
                <a:gd name="connsiteX15" fmla="*/ 3246123 w 4844417"/>
                <a:gd name="connsiteY15" fmla="*/ 2631948 h 4402074"/>
                <a:gd name="connsiteX16" fmla="*/ 3102581 w 4844417"/>
                <a:gd name="connsiteY16" fmla="*/ 2947892 h 4402074"/>
                <a:gd name="connsiteX17" fmla="*/ 3070958 w 4844417"/>
                <a:gd name="connsiteY17" fmla="*/ 3462052 h 4402074"/>
                <a:gd name="connsiteX18" fmla="*/ 3194402 w 4844417"/>
                <a:gd name="connsiteY18" fmla="*/ 3792379 h 4402074"/>
                <a:gd name="connsiteX19" fmla="*/ 3329371 w 4844417"/>
                <a:gd name="connsiteY19" fmla="*/ 4048030 h 4402074"/>
                <a:gd name="connsiteX20" fmla="*/ 3539017 w 4844417"/>
                <a:gd name="connsiteY20" fmla="*/ 4257771 h 4402074"/>
                <a:gd name="connsiteX21" fmla="*/ 3911254 w 4844417"/>
                <a:gd name="connsiteY21" fmla="*/ 4353592 h 4402074"/>
                <a:gd name="connsiteX22" fmla="*/ 4272632 w 4844417"/>
                <a:gd name="connsiteY22" fmla="*/ 4353592 h 4402074"/>
                <a:gd name="connsiteX23" fmla="*/ 4528760 w 4844417"/>
                <a:gd name="connsiteY23" fmla="*/ 4368832 h 4402074"/>
                <a:gd name="connsiteX24" fmla="*/ 4844418 w 4844417"/>
                <a:gd name="connsiteY24" fmla="*/ 4402074 h 440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44417" h="4402074">
                  <a:moveTo>
                    <a:pt x="486254" y="0"/>
                  </a:moveTo>
                  <a:cubicBezTo>
                    <a:pt x="486254" y="0"/>
                    <a:pt x="289182" y="178689"/>
                    <a:pt x="223364" y="286226"/>
                  </a:cubicBezTo>
                  <a:cubicBezTo>
                    <a:pt x="146116" y="412337"/>
                    <a:pt x="101825" y="555022"/>
                    <a:pt x="67821" y="699135"/>
                  </a:cubicBezTo>
                  <a:cubicBezTo>
                    <a:pt x="23434" y="887540"/>
                    <a:pt x="289" y="1080135"/>
                    <a:pt x="3" y="1273683"/>
                  </a:cubicBezTo>
                  <a:cubicBezTo>
                    <a:pt x="-378" y="1532668"/>
                    <a:pt x="38865" y="1791748"/>
                    <a:pt x="135543" y="2031683"/>
                  </a:cubicBezTo>
                  <a:cubicBezTo>
                    <a:pt x="176215" y="2132648"/>
                    <a:pt x="227650" y="2229231"/>
                    <a:pt x="297088" y="2312956"/>
                  </a:cubicBezTo>
                  <a:cubicBezTo>
                    <a:pt x="373383" y="2404967"/>
                    <a:pt x="469014" y="2480882"/>
                    <a:pt x="582171" y="2518410"/>
                  </a:cubicBezTo>
                  <a:cubicBezTo>
                    <a:pt x="708091" y="2560130"/>
                    <a:pt x="843727" y="2550605"/>
                    <a:pt x="972982" y="2518410"/>
                  </a:cubicBezTo>
                  <a:cubicBezTo>
                    <a:pt x="1118714" y="2482120"/>
                    <a:pt x="1255874" y="2419160"/>
                    <a:pt x="1389700" y="2350484"/>
                  </a:cubicBezTo>
                  <a:cubicBezTo>
                    <a:pt x="1482283" y="2302955"/>
                    <a:pt x="1574104" y="2253996"/>
                    <a:pt x="1665544" y="2204180"/>
                  </a:cubicBezTo>
                  <a:cubicBezTo>
                    <a:pt x="1832137" y="2113407"/>
                    <a:pt x="1999586" y="2022348"/>
                    <a:pt x="2180656" y="1966436"/>
                  </a:cubicBezTo>
                  <a:cubicBezTo>
                    <a:pt x="2284288" y="1934432"/>
                    <a:pt x="2392016" y="1915478"/>
                    <a:pt x="2499649" y="1926527"/>
                  </a:cubicBezTo>
                  <a:cubicBezTo>
                    <a:pt x="2627950" y="1939671"/>
                    <a:pt x="2747108" y="1994535"/>
                    <a:pt x="2867695" y="2041303"/>
                  </a:cubicBezTo>
                  <a:cubicBezTo>
                    <a:pt x="2947514" y="2072259"/>
                    <a:pt x="3028667" y="2100929"/>
                    <a:pt x="3100295" y="2147602"/>
                  </a:cubicBezTo>
                  <a:cubicBezTo>
                    <a:pt x="3182401" y="2201037"/>
                    <a:pt x="3250980" y="2276189"/>
                    <a:pt x="3275174" y="2370582"/>
                  </a:cubicBezTo>
                  <a:cubicBezTo>
                    <a:pt x="3297367" y="2457450"/>
                    <a:pt x="3278508" y="2547747"/>
                    <a:pt x="3246123" y="2631948"/>
                  </a:cubicBezTo>
                  <a:cubicBezTo>
                    <a:pt x="3204403" y="2740057"/>
                    <a:pt x="3142872" y="2839307"/>
                    <a:pt x="3102581" y="2947892"/>
                  </a:cubicBezTo>
                  <a:cubicBezTo>
                    <a:pt x="3041621" y="3112103"/>
                    <a:pt x="3032668" y="3291173"/>
                    <a:pt x="3070958" y="3462052"/>
                  </a:cubicBezTo>
                  <a:cubicBezTo>
                    <a:pt x="3096771" y="3577019"/>
                    <a:pt x="3145063" y="3685223"/>
                    <a:pt x="3194402" y="3792379"/>
                  </a:cubicBezTo>
                  <a:cubicBezTo>
                    <a:pt x="3234788" y="3880104"/>
                    <a:pt x="3276127" y="3967639"/>
                    <a:pt x="3329371" y="4048030"/>
                  </a:cubicBezTo>
                  <a:cubicBezTo>
                    <a:pt x="3384712" y="4131564"/>
                    <a:pt x="3453196" y="4206335"/>
                    <a:pt x="3539017" y="4257771"/>
                  </a:cubicBezTo>
                  <a:cubicBezTo>
                    <a:pt x="3650364" y="4324541"/>
                    <a:pt x="3781142" y="4346924"/>
                    <a:pt x="3911254" y="4353592"/>
                  </a:cubicBezTo>
                  <a:cubicBezTo>
                    <a:pt x="4031554" y="4359783"/>
                    <a:pt x="4152141" y="4351878"/>
                    <a:pt x="4272632" y="4353592"/>
                  </a:cubicBezTo>
                  <a:cubicBezTo>
                    <a:pt x="4358167" y="4354830"/>
                    <a:pt x="4443511" y="4361593"/>
                    <a:pt x="4528760" y="4368832"/>
                  </a:cubicBezTo>
                  <a:cubicBezTo>
                    <a:pt x="4634201" y="4377785"/>
                    <a:pt x="4739738" y="4386644"/>
                    <a:pt x="4844418" y="4402074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1968F54-9FAB-433B-B990-0552F58E04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53707" y="1004887"/>
              <a:ext cx="3915933" cy="2452322"/>
            </a:xfrm>
            <a:custGeom>
              <a:avLst/>
              <a:gdLst>
                <a:gd name="connsiteX0" fmla="*/ 540651 w 3915933"/>
                <a:gd name="connsiteY0" fmla="*/ 0 h 2452322"/>
                <a:gd name="connsiteX1" fmla="*/ 235470 w 3915933"/>
                <a:gd name="connsiteY1" fmla="*/ 274320 h 2452322"/>
                <a:gd name="connsiteX2" fmla="*/ 103929 w 3915933"/>
                <a:gd name="connsiteY2" fmla="*/ 537496 h 2452322"/>
                <a:gd name="connsiteX3" fmla="*/ 2869 w 3915933"/>
                <a:gd name="connsiteY3" fmla="*/ 998792 h 2452322"/>
                <a:gd name="connsiteX4" fmla="*/ 59638 w 3915933"/>
                <a:gd name="connsiteY4" fmla="*/ 1582007 h 2452322"/>
                <a:gd name="connsiteX5" fmla="*/ 139934 w 3915933"/>
                <a:gd name="connsiteY5" fmla="*/ 1897856 h 2452322"/>
                <a:gd name="connsiteX6" fmla="*/ 258996 w 3915933"/>
                <a:gd name="connsiteY6" fmla="*/ 2195703 h 2452322"/>
                <a:gd name="connsiteX7" fmla="*/ 495788 w 3915933"/>
                <a:gd name="connsiteY7" fmla="*/ 2417350 h 2452322"/>
                <a:gd name="connsiteX8" fmla="*/ 627328 w 3915933"/>
                <a:gd name="connsiteY8" fmla="*/ 2450592 h 2452322"/>
                <a:gd name="connsiteX9" fmla="*/ 1170063 w 3915933"/>
                <a:gd name="connsiteY9" fmla="*/ 2249710 h 2452322"/>
                <a:gd name="connsiteX10" fmla="*/ 1352847 w 3915933"/>
                <a:gd name="connsiteY10" fmla="*/ 2102834 h 2452322"/>
                <a:gd name="connsiteX11" fmla="*/ 1978735 w 3915933"/>
                <a:gd name="connsiteY11" fmla="*/ 1834134 h 2452322"/>
                <a:gd name="connsiteX12" fmla="*/ 2306872 w 3915933"/>
                <a:gd name="connsiteY12" fmla="*/ 1789843 h 2452322"/>
                <a:gd name="connsiteX13" fmla="*/ 2731972 w 3915933"/>
                <a:gd name="connsiteY13" fmla="*/ 1870234 h 2452322"/>
                <a:gd name="connsiteX14" fmla="*/ 3172313 w 3915933"/>
                <a:gd name="connsiteY14" fmla="*/ 2021205 h 2452322"/>
                <a:gd name="connsiteX15" fmla="*/ 3573887 w 3915933"/>
                <a:gd name="connsiteY15" fmla="*/ 2010156 h 2452322"/>
                <a:gd name="connsiteX16" fmla="*/ 3860494 w 3915933"/>
                <a:gd name="connsiteY16" fmla="*/ 1867472 h 2452322"/>
                <a:gd name="connsiteX17" fmla="*/ 3913072 w 3915933"/>
                <a:gd name="connsiteY17" fmla="*/ 1652778 h 2452322"/>
                <a:gd name="connsiteX18" fmla="*/ 3681805 w 3915933"/>
                <a:gd name="connsiteY18" fmla="*/ 1295400 h 2452322"/>
                <a:gd name="connsiteX19" fmla="*/ 3029533 w 3915933"/>
                <a:gd name="connsiteY19" fmla="*/ 812197 h 2452322"/>
                <a:gd name="connsiteX20" fmla="*/ 2789789 w 3915933"/>
                <a:gd name="connsiteY20" fmla="*/ 668941 h 2452322"/>
                <a:gd name="connsiteX21" fmla="*/ 2510135 w 3915933"/>
                <a:gd name="connsiteY21" fmla="*/ 498539 h 2452322"/>
                <a:gd name="connsiteX22" fmla="*/ 2281630 w 3915933"/>
                <a:gd name="connsiteY22" fmla="*/ 355854 h 2452322"/>
                <a:gd name="connsiteX23" fmla="*/ 2002357 w 3915933"/>
                <a:gd name="connsiteY23" fmla="*/ 161544 h 2452322"/>
                <a:gd name="connsiteX24" fmla="*/ 1726037 w 3915933"/>
                <a:gd name="connsiteY24" fmla="*/ 0 h 245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15933" h="2452322">
                  <a:moveTo>
                    <a:pt x="540651" y="0"/>
                  </a:moveTo>
                  <a:cubicBezTo>
                    <a:pt x="540651" y="0"/>
                    <a:pt x="298906" y="176213"/>
                    <a:pt x="235470" y="274320"/>
                  </a:cubicBezTo>
                  <a:cubicBezTo>
                    <a:pt x="182130" y="356997"/>
                    <a:pt x="139172" y="445675"/>
                    <a:pt x="103929" y="537496"/>
                  </a:cubicBezTo>
                  <a:cubicBezTo>
                    <a:pt x="47160" y="685324"/>
                    <a:pt x="12585" y="840772"/>
                    <a:pt x="2869" y="998792"/>
                  </a:cubicBezTo>
                  <a:cubicBezTo>
                    <a:pt x="-9228" y="1194530"/>
                    <a:pt x="18300" y="1390079"/>
                    <a:pt x="59638" y="1582007"/>
                  </a:cubicBezTo>
                  <a:cubicBezTo>
                    <a:pt x="82498" y="1688211"/>
                    <a:pt x="110121" y="1793367"/>
                    <a:pt x="139934" y="1897856"/>
                  </a:cubicBezTo>
                  <a:cubicBezTo>
                    <a:pt x="169461" y="2001393"/>
                    <a:pt x="202894" y="2104073"/>
                    <a:pt x="258996" y="2195703"/>
                  </a:cubicBezTo>
                  <a:cubicBezTo>
                    <a:pt x="316623" y="2289810"/>
                    <a:pt x="395585" y="2371725"/>
                    <a:pt x="495788" y="2417350"/>
                  </a:cubicBezTo>
                  <a:cubicBezTo>
                    <a:pt x="537317" y="2436305"/>
                    <a:pt x="581799" y="2446973"/>
                    <a:pt x="627328" y="2450592"/>
                  </a:cubicBezTo>
                  <a:cubicBezTo>
                    <a:pt x="824686" y="2466404"/>
                    <a:pt x="1012233" y="2371820"/>
                    <a:pt x="1170063" y="2249710"/>
                  </a:cubicBezTo>
                  <a:cubicBezTo>
                    <a:pt x="1231975" y="2201894"/>
                    <a:pt x="1290554" y="2150174"/>
                    <a:pt x="1352847" y="2102834"/>
                  </a:cubicBezTo>
                  <a:cubicBezTo>
                    <a:pt x="1535346" y="1964246"/>
                    <a:pt x="1755564" y="1887760"/>
                    <a:pt x="1978735" y="1834134"/>
                  </a:cubicBezTo>
                  <a:cubicBezTo>
                    <a:pt x="2086558" y="1808226"/>
                    <a:pt x="2196096" y="1789462"/>
                    <a:pt x="2306872" y="1789843"/>
                  </a:cubicBezTo>
                  <a:cubicBezTo>
                    <a:pt x="2451842" y="1790319"/>
                    <a:pt x="2594812" y="1822514"/>
                    <a:pt x="2731972" y="1870234"/>
                  </a:cubicBezTo>
                  <a:cubicBezTo>
                    <a:pt x="2879038" y="1921383"/>
                    <a:pt x="3019627" y="1991963"/>
                    <a:pt x="3172313" y="2021205"/>
                  </a:cubicBezTo>
                  <a:cubicBezTo>
                    <a:pt x="3305091" y="2046732"/>
                    <a:pt x="3441204" y="2037017"/>
                    <a:pt x="3573887" y="2010156"/>
                  </a:cubicBezTo>
                  <a:cubicBezTo>
                    <a:pt x="3682567" y="1988153"/>
                    <a:pt x="3793724" y="1954435"/>
                    <a:pt x="3860494" y="1867472"/>
                  </a:cubicBezTo>
                  <a:cubicBezTo>
                    <a:pt x="3907167" y="1806607"/>
                    <a:pt x="3923073" y="1728978"/>
                    <a:pt x="3913072" y="1652778"/>
                  </a:cubicBezTo>
                  <a:cubicBezTo>
                    <a:pt x="3894118" y="1508570"/>
                    <a:pt x="3788866" y="1396079"/>
                    <a:pt x="3681805" y="1295400"/>
                  </a:cubicBezTo>
                  <a:cubicBezTo>
                    <a:pt x="3484162" y="1109472"/>
                    <a:pt x="3261277" y="953548"/>
                    <a:pt x="3029533" y="812197"/>
                  </a:cubicBezTo>
                  <a:cubicBezTo>
                    <a:pt x="2949999" y="763715"/>
                    <a:pt x="2869704" y="716661"/>
                    <a:pt x="2789789" y="668941"/>
                  </a:cubicBezTo>
                  <a:cubicBezTo>
                    <a:pt x="2696063" y="612934"/>
                    <a:pt x="2603289" y="555403"/>
                    <a:pt x="2510135" y="498539"/>
                  </a:cubicBezTo>
                  <a:cubicBezTo>
                    <a:pt x="2433459" y="451771"/>
                    <a:pt x="2356592" y="405384"/>
                    <a:pt x="2281630" y="355854"/>
                  </a:cubicBezTo>
                  <a:cubicBezTo>
                    <a:pt x="2187047" y="293370"/>
                    <a:pt x="2095988" y="225457"/>
                    <a:pt x="2002357" y="161544"/>
                  </a:cubicBezTo>
                  <a:cubicBezTo>
                    <a:pt x="1892439" y="86487"/>
                    <a:pt x="1726037" y="0"/>
                    <a:pt x="1726037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" name="Graphic 3">
              <a:extLst>
                <a:ext uri="{FF2B5EF4-FFF2-40B4-BE49-F238E27FC236}">
                  <a16:creationId xmlns:a16="http://schemas.microsoft.com/office/drawing/2014/main" id="{7DF11618-754F-4C58-94AD-F7AA3530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538537" y="995362"/>
              <a:ext cx="3521990" cy="2074884"/>
              <a:chOff x="3538537" y="995362"/>
              <a:chExt cx="3521990" cy="2074884"/>
            </a:xfrm>
            <a:noFill/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890D7E4-2E90-4189-AA14-2693B94739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D53848D-8416-4C24-A2D1-CB2D5EF4B1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5C6ABEA-3701-4591-9F7A-DF96C707B2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BABF3D0-6D14-430A-8648-AA359FF6D4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23749" y="1004791"/>
                <a:ext cx="2567851" cy="1647045"/>
              </a:xfrm>
              <a:custGeom>
                <a:avLst/>
                <a:gdLst>
                  <a:gd name="connsiteX0" fmla="*/ 630083 w 2567851"/>
                  <a:gd name="connsiteY0" fmla="*/ 95 h 1647045"/>
                  <a:gd name="connsiteX1" fmla="*/ 124686 w 2567851"/>
                  <a:gd name="connsiteY1" fmla="*/ 410718 h 1647045"/>
                  <a:gd name="connsiteX2" fmla="*/ 26674 w 2567851"/>
                  <a:gd name="connsiteY2" fmla="*/ 689991 h 1647045"/>
                  <a:gd name="connsiteX3" fmla="*/ 1718 w 2567851"/>
                  <a:gd name="connsiteY3" fmla="*/ 974217 h 1647045"/>
                  <a:gd name="connsiteX4" fmla="*/ 56582 w 2567851"/>
                  <a:gd name="connsiteY4" fmla="*/ 1208627 h 1647045"/>
                  <a:gd name="connsiteX5" fmla="*/ 212792 w 2567851"/>
                  <a:gd name="connsiteY5" fmla="*/ 1443038 h 1647045"/>
                  <a:gd name="connsiteX6" fmla="*/ 385576 w 2567851"/>
                  <a:gd name="connsiteY6" fmla="*/ 1590961 h 1647045"/>
                  <a:gd name="connsiteX7" fmla="*/ 528451 w 2567851"/>
                  <a:gd name="connsiteY7" fmla="*/ 1645825 h 1647045"/>
                  <a:gd name="connsiteX8" fmla="*/ 739430 w 2567851"/>
                  <a:gd name="connsiteY8" fmla="*/ 1604296 h 1647045"/>
                  <a:gd name="connsiteX9" fmla="*/ 1023560 w 2567851"/>
                  <a:gd name="connsiteY9" fmla="*/ 1517809 h 1647045"/>
                  <a:gd name="connsiteX10" fmla="*/ 1384082 w 2567851"/>
                  <a:gd name="connsiteY10" fmla="*/ 1394841 h 1647045"/>
                  <a:gd name="connsiteX11" fmla="*/ 1872619 w 2567851"/>
                  <a:gd name="connsiteY11" fmla="*/ 1318355 h 1647045"/>
                  <a:gd name="connsiteX12" fmla="*/ 2169989 w 2567851"/>
                  <a:gd name="connsiteY12" fmla="*/ 1359884 h 1647045"/>
                  <a:gd name="connsiteX13" fmla="*/ 2331152 w 2567851"/>
                  <a:gd name="connsiteY13" fmla="*/ 1359884 h 1647045"/>
                  <a:gd name="connsiteX14" fmla="*/ 2500602 w 2567851"/>
                  <a:gd name="connsiteY14" fmla="*/ 1351598 h 1647045"/>
                  <a:gd name="connsiteX15" fmla="*/ 2557085 w 2567851"/>
                  <a:gd name="connsiteY15" fmla="*/ 1316641 h 1647045"/>
                  <a:gd name="connsiteX16" fmla="*/ 2533844 w 2567851"/>
                  <a:gd name="connsiteY16" fmla="*/ 1195292 h 1647045"/>
                  <a:gd name="connsiteX17" fmla="*/ 2312864 w 2567851"/>
                  <a:gd name="connsiteY17" fmla="*/ 1005745 h 1647045"/>
                  <a:gd name="connsiteX18" fmla="*/ 1980537 w 2567851"/>
                  <a:gd name="connsiteY18" fmla="*/ 763048 h 1647045"/>
                  <a:gd name="connsiteX19" fmla="*/ 1706408 w 2567851"/>
                  <a:gd name="connsiteY19" fmla="*/ 548640 h 1647045"/>
                  <a:gd name="connsiteX20" fmla="*/ 1422372 w 2567851"/>
                  <a:gd name="connsiteY20" fmla="*/ 328803 h 1647045"/>
                  <a:gd name="connsiteX21" fmla="*/ 960695 w 2567851"/>
                  <a:gd name="connsiteY21" fmla="*/ 0 h 1647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67851" h="1647045">
                    <a:moveTo>
                      <a:pt x="630083" y="95"/>
                    </a:moveTo>
                    <a:cubicBezTo>
                      <a:pt x="431201" y="60008"/>
                      <a:pt x="185837" y="291751"/>
                      <a:pt x="124686" y="410718"/>
                    </a:cubicBezTo>
                    <a:cubicBezTo>
                      <a:pt x="79442" y="498920"/>
                      <a:pt x="47438" y="593027"/>
                      <a:pt x="26674" y="689991"/>
                    </a:cubicBezTo>
                    <a:cubicBezTo>
                      <a:pt x="6576" y="783431"/>
                      <a:pt x="-4473" y="878967"/>
                      <a:pt x="1718" y="974217"/>
                    </a:cubicBezTo>
                    <a:cubicBezTo>
                      <a:pt x="7052" y="1054894"/>
                      <a:pt x="24674" y="1134332"/>
                      <a:pt x="56582" y="1208627"/>
                    </a:cubicBezTo>
                    <a:cubicBezTo>
                      <a:pt x="93825" y="1295495"/>
                      <a:pt x="148975" y="1373219"/>
                      <a:pt x="212792" y="1443038"/>
                    </a:cubicBezTo>
                    <a:cubicBezTo>
                      <a:pt x="264227" y="1499330"/>
                      <a:pt x="320996" y="1550575"/>
                      <a:pt x="385576" y="1590961"/>
                    </a:cubicBezTo>
                    <a:cubicBezTo>
                      <a:pt x="429486" y="1618393"/>
                      <a:pt x="477111" y="1640681"/>
                      <a:pt x="528451" y="1645825"/>
                    </a:cubicBezTo>
                    <a:cubicBezTo>
                      <a:pt x="600460" y="1653064"/>
                      <a:pt x="670278" y="1626680"/>
                      <a:pt x="739430" y="1604296"/>
                    </a:cubicBezTo>
                    <a:cubicBezTo>
                      <a:pt x="833632" y="1573721"/>
                      <a:pt x="929453" y="1548479"/>
                      <a:pt x="1023560" y="1517809"/>
                    </a:cubicBezTo>
                    <a:cubicBezTo>
                      <a:pt x="1144337" y="1478471"/>
                      <a:pt x="1262924" y="1432846"/>
                      <a:pt x="1384082" y="1394841"/>
                    </a:cubicBezTo>
                    <a:cubicBezTo>
                      <a:pt x="1542959" y="1345025"/>
                      <a:pt x="1707074" y="1305497"/>
                      <a:pt x="1872619" y="1318355"/>
                    </a:cubicBezTo>
                    <a:cubicBezTo>
                      <a:pt x="1972536" y="1326071"/>
                      <a:pt x="2070072" y="1353312"/>
                      <a:pt x="2169989" y="1359884"/>
                    </a:cubicBezTo>
                    <a:cubicBezTo>
                      <a:pt x="2223615" y="1363409"/>
                      <a:pt x="2277431" y="1359503"/>
                      <a:pt x="2331152" y="1359884"/>
                    </a:cubicBezTo>
                    <a:cubicBezTo>
                      <a:pt x="2388112" y="1360265"/>
                      <a:pt x="2445738" y="1366076"/>
                      <a:pt x="2500602" y="1351598"/>
                    </a:cubicBezTo>
                    <a:cubicBezTo>
                      <a:pt x="2522986" y="1345692"/>
                      <a:pt x="2544322" y="1335691"/>
                      <a:pt x="2557085" y="1316641"/>
                    </a:cubicBezTo>
                    <a:cubicBezTo>
                      <a:pt x="2581850" y="1279874"/>
                      <a:pt x="2559562" y="1233202"/>
                      <a:pt x="2533844" y="1195292"/>
                    </a:cubicBezTo>
                    <a:cubicBezTo>
                      <a:pt x="2478790" y="1114330"/>
                      <a:pt x="2394208" y="1060990"/>
                      <a:pt x="2312864" y="1005745"/>
                    </a:cubicBezTo>
                    <a:cubicBezTo>
                      <a:pt x="2199326" y="928688"/>
                      <a:pt x="2089027" y="847058"/>
                      <a:pt x="1980537" y="763048"/>
                    </a:cubicBezTo>
                    <a:cubicBezTo>
                      <a:pt x="1888811" y="691991"/>
                      <a:pt x="1796514" y="621697"/>
                      <a:pt x="1706408" y="548640"/>
                    </a:cubicBezTo>
                    <a:cubicBezTo>
                      <a:pt x="1554865" y="425672"/>
                      <a:pt x="1572105" y="453866"/>
                      <a:pt x="1422372" y="328803"/>
                    </a:cubicBezTo>
                    <a:cubicBezTo>
                      <a:pt x="1381224" y="294418"/>
                      <a:pt x="1009749" y="21146"/>
                      <a:pt x="960695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7C04F5C9-F7C6-4B5D-AA5A-252D9DDBAB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327427" y="1016602"/>
                <a:ext cx="1676495" cy="1223010"/>
              </a:xfrm>
              <a:custGeom>
                <a:avLst/>
                <a:gdLst>
                  <a:gd name="connsiteX0" fmla="*/ 1676495 w 1676495"/>
                  <a:gd name="connsiteY0" fmla="*/ 1223010 h 1223010"/>
                  <a:gd name="connsiteX1" fmla="*/ 1421702 w 1676495"/>
                  <a:gd name="connsiteY1" fmla="*/ 1000697 h 1223010"/>
                  <a:gd name="connsiteX2" fmla="*/ 1024604 w 1676495"/>
                  <a:gd name="connsiteY2" fmla="*/ 744665 h 1223010"/>
                  <a:gd name="connsiteX3" fmla="*/ 444722 w 1676495"/>
                  <a:gd name="connsiteY3" fmla="*/ 345758 h 1223010"/>
                  <a:gd name="connsiteX4" fmla="*/ 0 w 1676495"/>
                  <a:gd name="connsiteY4" fmla="*/ 0 h 1223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495" h="1223010">
                    <a:moveTo>
                      <a:pt x="1676495" y="1223010"/>
                    </a:moveTo>
                    <a:cubicBezTo>
                      <a:pt x="1603724" y="1136428"/>
                      <a:pt x="1514094" y="1066229"/>
                      <a:pt x="1421702" y="1000697"/>
                    </a:cubicBezTo>
                    <a:cubicBezTo>
                      <a:pt x="1293209" y="909638"/>
                      <a:pt x="1158526" y="827627"/>
                      <a:pt x="1024604" y="744665"/>
                    </a:cubicBezTo>
                    <a:cubicBezTo>
                      <a:pt x="824770" y="620935"/>
                      <a:pt x="623792" y="497681"/>
                      <a:pt x="444722" y="345758"/>
                    </a:cubicBezTo>
                    <a:cubicBezTo>
                      <a:pt x="330517" y="248888"/>
                      <a:pt x="135731" y="61722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7337B922-7D88-47CA-A9FD-0841B3735E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031727" y="1004887"/>
                <a:ext cx="3028800" cy="2065359"/>
              </a:xfrm>
              <a:custGeom>
                <a:avLst/>
                <a:gdLst>
                  <a:gd name="connsiteX0" fmla="*/ 525127 w 3028800"/>
                  <a:gd name="connsiteY0" fmla="*/ 0 h 2065359"/>
                  <a:gd name="connsiteX1" fmla="*/ 256141 w 3028800"/>
                  <a:gd name="connsiteY1" fmla="*/ 229648 h 2065359"/>
                  <a:gd name="connsiteX2" fmla="*/ 115552 w 3028800"/>
                  <a:gd name="connsiteY2" fmla="*/ 438531 h 2065359"/>
                  <a:gd name="connsiteX3" fmla="*/ 29446 w 3028800"/>
                  <a:gd name="connsiteY3" fmla="*/ 723424 h 2065359"/>
                  <a:gd name="connsiteX4" fmla="*/ 776 w 3028800"/>
                  <a:gd name="connsiteY4" fmla="*/ 1034606 h 2065359"/>
                  <a:gd name="connsiteX5" fmla="*/ 48592 w 3028800"/>
                  <a:gd name="connsiteY5" fmla="*/ 1288352 h 2065359"/>
                  <a:gd name="connsiteX6" fmla="*/ 146699 w 3028800"/>
                  <a:gd name="connsiteY6" fmla="*/ 1496568 h 2065359"/>
                  <a:gd name="connsiteX7" fmla="*/ 254332 w 3028800"/>
                  <a:gd name="connsiteY7" fmla="*/ 1721549 h 2065359"/>
                  <a:gd name="connsiteX8" fmla="*/ 338056 w 3028800"/>
                  <a:gd name="connsiteY8" fmla="*/ 1905857 h 2065359"/>
                  <a:gd name="connsiteX9" fmla="*/ 407398 w 3028800"/>
                  <a:gd name="connsiteY9" fmla="*/ 2008823 h 2065359"/>
                  <a:gd name="connsiteX10" fmla="*/ 476740 w 3028800"/>
                  <a:gd name="connsiteY10" fmla="*/ 2059114 h 2065359"/>
                  <a:gd name="connsiteX11" fmla="*/ 596374 w 3028800"/>
                  <a:gd name="connsiteY11" fmla="*/ 2047113 h 2065359"/>
                  <a:gd name="connsiteX12" fmla="*/ 804496 w 3028800"/>
                  <a:gd name="connsiteY12" fmla="*/ 1903476 h 2065359"/>
                  <a:gd name="connsiteX13" fmla="*/ 1084435 w 3028800"/>
                  <a:gd name="connsiteY13" fmla="*/ 1721549 h 2065359"/>
                  <a:gd name="connsiteX14" fmla="*/ 1369138 w 3028800"/>
                  <a:gd name="connsiteY14" fmla="*/ 1611439 h 2065359"/>
                  <a:gd name="connsiteX15" fmla="*/ 1603643 w 3028800"/>
                  <a:gd name="connsiteY15" fmla="*/ 1554004 h 2065359"/>
                  <a:gd name="connsiteX16" fmla="*/ 1897966 w 3028800"/>
                  <a:gd name="connsiteY16" fmla="*/ 1498949 h 2065359"/>
                  <a:gd name="connsiteX17" fmla="*/ 2146759 w 3028800"/>
                  <a:gd name="connsiteY17" fmla="*/ 1513332 h 2065359"/>
                  <a:gd name="connsiteX18" fmla="*/ 2292682 w 3028800"/>
                  <a:gd name="connsiteY18" fmla="*/ 1537240 h 2065359"/>
                  <a:gd name="connsiteX19" fmla="*/ 2584623 w 3028800"/>
                  <a:gd name="connsiteY19" fmla="*/ 1594676 h 2065359"/>
                  <a:gd name="connsiteX20" fmla="*/ 2795126 w 3028800"/>
                  <a:gd name="connsiteY20" fmla="*/ 1620964 h 2065359"/>
                  <a:gd name="connsiteX21" fmla="*/ 2972005 w 3028800"/>
                  <a:gd name="connsiteY21" fmla="*/ 1234631 h 2065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28800" h="2065359">
                    <a:moveTo>
                      <a:pt x="525127" y="0"/>
                    </a:moveTo>
                    <a:cubicBezTo>
                      <a:pt x="525127" y="0"/>
                      <a:pt x="307386" y="172212"/>
                      <a:pt x="256141" y="229648"/>
                    </a:cubicBezTo>
                    <a:cubicBezTo>
                      <a:pt x="199944" y="292608"/>
                      <a:pt x="151843" y="362331"/>
                      <a:pt x="115552" y="438531"/>
                    </a:cubicBezTo>
                    <a:cubicBezTo>
                      <a:pt x="72785" y="528447"/>
                      <a:pt x="48115" y="625507"/>
                      <a:pt x="29446" y="723424"/>
                    </a:cubicBezTo>
                    <a:cubicBezTo>
                      <a:pt x="9825" y="826103"/>
                      <a:pt x="-3415" y="930212"/>
                      <a:pt x="776" y="1034606"/>
                    </a:cubicBezTo>
                    <a:cubicBezTo>
                      <a:pt x="4205" y="1121093"/>
                      <a:pt x="19159" y="1206913"/>
                      <a:pt x="48592" y="1288352"/>
                    </a:cubicBezTo>
                    <a:cubicBezTo>
                      <a:pt x="74785" y="1360551"/>
                      <a:pt x="111457" y="1428274"/>
                      <a:pt x="146699" y="1496568"/>
                    </a:cubicBezTo>
                    <a:cubicBezTo>
                      <a:pt x="184894" y="1570482"/>
                      <a:pt x="221185" y="1645349"/>
                      <a:pt x="254332" y="1721549"/>
                    </a:cubicBezTo>
                    <a:cubicBezTo>
                      <a:pt x="281287" y="1783461"/>
                      <a:pt x="306433" y="1846231"/>
                      <a:pt x="338056" y="1905857"/>
                    </a:cubicBezTo>
                    <a:cubicBezTo>
                      <a:pt x="357583" y="1942529"/>
                      <a:pt x="379776" y="1977866"/>
                      <a:pt x="407398" y="2008823"/>
                    </a:cubicBezTo>
                    <a:cubicBezTo>
                      <a:pt x="426829" y="2030539"/>
                      <a:pt x="449308" y="2049780"/>
                      <a:pt x="476740" y="2059114"/>
                    </a:cubicBezTo>
                    <a:cubicBezTo>
                      <a:pt x="515793" y="2072354"/>
                      <a:pt x="557893" y="2062734"/>
                      <a:pt x="596374" y="2047113"/>
                    </a:cubicBezTo>
                    <a:cubicBezTo>
                      <a:pt x="674860" y="2015300"/>
                      <a:pt x="738106" y="1956530"/>
                      <a:pt x="804496" y="1903476"/>
                    </a:cubicBezTo>
                    <a:cubicBezTo>
                      <a:pt x="891649" y="1833848"/>
                      <a:pt x="984804" y="1771841"/>
                      <a:pt x="1084435" y="1721549"/>
                    </a:cubicBezTo>
                    <a:cubicBezTo>
                      <a:pt x="1175494" y="1675638"/>
                      <a:pt x="1271030" y="1639348"/>
                      <a:pt x="1369138" y="1611439"/>
                    </a:cubicBezTo>
                    <a:cubicBezTo>
                      <a:pt x="1446576" y="1589437"/>
                      <a:pt x="1525252" y="1572387"/>
                      <a:pt x="1603643" y="1554004"/>
                    </a:cubicBezTo>
                    <a:cubicBezTo>
                      <a:pt x="1700989" y="1531049"/>
                      <a:pt x="1798144" y="1505141"/>
                      <a:pt x="1897966" y="1498949"/>
                    </a:cubicBezTo>
                    <a:cubicBezTo>
                      <a:pt x="1981119" y="1493711"/>
                      <a:pt x="2064272" y="1501521"/>
                      <a:pt x="2146759" y="1513332"/>
                    </a:cubicBezTo>
                    <a:cubicBezTo>
                      <a:pt x="2195527" y="1520285"/>
                      <a:pt x="2244200" y="1528382"/>
                      <a:pt x="2292682" y="1537240"/>
                    </a:cubicBezTo>
                    <a:cubicBezTo>
                      <a:pt x="2390218" y="1555147"/>
                      <a:pt x="2487563" y="1574102"/>
                      <a:pt x="2584623" y="1594676"/>
                    </a:cubicBezTo>
                    <a:cubicBezTo>
                      <a:pt x="2654251" y="1609439"/>
                      <a:pt x="2724260" y="1624393"/>
                      <a:pt x="2795126" y="1620964"/>
                    </a:cubicBezTo>
                    <a:cubicBezTo>
                      <a:pt x="2859991" y="1617821"/>
                      <a:pt x="3149551" y="1625918"/>
                      <a:pt x="2972005" y="1234631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099EA02-8097-44CE-ABA3-D27A4AA00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2354" y="1198466"/>
              <a:ext cx="1161937" cy="1049976"/>
            </a:xfrm>
            <a:custGeom>
              <a:avLst/>
              <a:gdLst>
                <a:gd name="connsiteX0" fmla="*/ 279459 w 1161937"/>
                <a:gd name="connsiteY0" fmla="*/ 64453 h 1049976"/>
                <a:gd name="connsiteX1" fmla="*/ 99437 w 1161937"/>
                <a:gd name="connsiteY1" fmla="*/ 232093 h 1049976"/>
                <a:gd name="connsiteX2" fmla="*/ 2472 w 1161937"/>
                <a:gd name="connsiteY2" fmla="*/ 507746 h 1049976"/>
                <a:gd name="connsiteX3" fmla="*/ 17712 w 1161937"/>
                <a:gd name="connsiteY3" fmla="*/ 734917 h 1049976"/>
                <a:gd name="connsiteX4" fmla="*/ 85530 w 1161937"/>
                <a:gd name="connsiteY4" fmla="*/ 905320 h 1049976"/>
                <a:gd name="connsiteX5" fmla="*/ 388806 w 1161937"/>
                <a:gd name="connsiteY5" fmla="*/ 1048004 h 1049976"/>
                <a:gd name="connsiteX6" fmla="*/ 755709 w 1161937"/>
                <a:gd name="connsiteY6" fmla="*/ 984282 h 1049976"/>
                <a:gd name="connsiteX7" fmla="*/ 984214 w 1161937"/>
                <a:gd name="connsiteY7" fmla="*/ 856837 h 1049976"/>
                <a:gd name="connsiteX8" fmla="*/ 1144806 w 1161937"/>
                <a:gd name="connsiteY8" fmla="*/ 651859 h 1049976"/>
                <a:gd name="connsiteX9" fmla="*/ 1144806 w 1161937"/>
                <a:gd name="connsiteY9" fmla="*/ 435737 h 1049976"/>
                <a:gd name="connsiteX10" fmla="*/ 894203 w 1161937"/>
                <a:gd name="connsiteY10" fmla="*/ 110173 h 1049976"/>
                <a:gd name="connsiteX11" fmla="*/ 645219 w 1161937"/>
                <a:gd name="connsiteY11" fmla="*/ 11494 h 1049976"/>
                <a:gd name="connsiteX12" fmla="*/ 469102 w 1161937"/>
                <a:gd name="connsiteY12" fmla="*/ 3207 h 1049976"/>
                <a:gd name="connsiteX13" fmla="*/ 279459 w 1161937"/>
                <a:gd name="connsiteY13" fmla="*/ 64453 h 104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1937" h="1049976">
                  <a:moveTo>
                    <a:pt x="279459" y="64453"/>
                  </a:moveTo>
                  <a:cubicBezTo>
                    <a:pt x="206784" y="104934"/>
                    <a:pt x="145538" y="162751"/>
                    <a:pt x="99437" y="232093"/>
                  </a:cubicBezTo>
                  <a:cubicBezTo>
                    <a:pt x="44763" y="314389"/>
                    <a:pt x="10759" y="409258"/>
                    <a:pt x="2472" y="507746"/>
                  </a:cubicBezTo>
                  <a:cubicBezTo>
                    <a:pt x="-3909" y="583660"/>
                    <a:pt x="2377" y="660146"/>
                    <a:pt x="17712" y="734917"/>
                  </a:cubicBezTo>
                  <a:cubicBezTo>
                    <a:pt x="30190" y="795782"/>
                    <a:pt x="48002" y="855980"/>
                    <a:pt x="85530" y="905320"/>
                  </a:cubicBezTo>
                  <a:cubicBezTo>
                    <a:pt x="155730" y="997617"/>
                    <a:pt x="272030" y="1038955"/>
                    <a:pt x="388806" y="1048004"/>
                  </a:cubicBezTo>
                  <a:cubicBezTo>
                    <a:pt x="514251" y="1057720"/>
                    <a:pt x="638361" y="1030764"/>
                    <a:pt x="755709" y="984282"/>
                  </a:cubicBezTo>
                  <a:cubicBezTo>
                    <a:pt x="837339" y="951992"/>
                    <a:pt x="915444" y="911320"/>
                    <a:pt x="984214" y="856837"/>
                  </a:cubicBezTo>
                  <a:cubicBezTo>
                    <a:pt x="1053556" y="801878"/>
                    <a:pt x="1115659" y="735013"/>
                    <a:pt x="1144806" y="651859"/>
                  </a:cubicBezTo>
                  <a:cubicBezTo>
                    <a:pt x="1169285" y="581946"/>
                    <a:pt x="1165951" y="506984"/>
                    <a:pt x="1144806" y="435737"/>
                  </a:cubicBezTo>
                  <a:cubicBezTo>
                    <a:pt x="1104801" y="300673"/>
                    <a:pt x="1011837" y="187801"/>
                    <a:pt x="894203" y="110173"/>
                  </a:cubicBezTo>
                  <a:cubicBezTo>
                    <a:pt x="818860" y="60547"/>
                    <a:pt x="733897" y="28258"/>
                    <a:pt x="645219" y="11494"/>
                  </a:cubicBezTo>
                  <a:cubicBezTo>
                    <a:pt x="587117" y="540"/>
                    <a:pt x="527776" y="-3365"/>
                    <a:pt x="469102" y="3207"/>
                  </a:cubicBezTo>
                  <a:cubicBezTo>
                    <a:pt x="402522" y="10636"/>
                    <a:pt x="337943" y="31782"/>
                    <a:pt x="279459" y="64453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7B9352D-F916-42DA-A39C-C6F0C72BB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50030" y="1304029"/>
              <a:ext cx="846327" cy="774726"/>
            </a:xfrm>
            <a:custGeom>
              <a:avLst/>
              <a:gdLst>
                <a:gd name="connsiteX0" fmla="*/ 223506 w 846327"/>
                <a:gd name="connsiteY0" fmla="*/ 47187 h 774726"/>
                <a:gd name="connsiteX1" fmla="*/ 29100 w 846327"/>
                <a:gd name="connsiteY1" fmla="*/ 283216 h 774726"/>
                <a:gd name="connsiteX2" fmla="*/ 29100 w 846327"/>
                <a:gd name="connsiteY2" fmla="*/ 589064 h 774726"/>
                <a:gd name="connsiteX3" fmla="*/ 155402 w 846327"/>
                <a:gd name="connsiteY3" fmla="*/ 735368 h 774726"/>
                <a:gd name="connsiteX4" fmla="*/ 402957 w 846327"/>
                <a:gd name="connsiteY4" fmla="*/ 770325 h 774726"/>
                <a:gd name="connsiteX5" fmla="*/ 638891 w 846327"/>
                <a:gd name="connsiteY5" fmla="*/ 698887 h 774726"/>
                <a:gd name="connsiteX6" fmla="*/ 818342 w 846327"/>
                <a:gd name="connsiteY6" fmla="*/ 519341 h 774726"/>
                <a:gd name="connsiteX7" fmla="*/ 844917 w 846327"/>
                <a:gd name="connsiteY7" fmla="*/ 356463 h 774726"/>
                <a:gd name="connsiteX8" fmla="*/ 675467 w 846327"/>
                <a:gd name="connsiteY8" fmla="*/ 70523 h 774726"/>
                <a:gd name="connsiteX9" fmla="*/ 343140 w 846327"/>
                <a:gd name="connsiteY9" fmla="*/ 7372 h 774726"/>
                <a:gd name="connsiteX10" fmla="*/ 223506 w 846327"/>
                <a:gd name="connsiteY10" fmla="*/ 47187 h 77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6327" h="774726">
                  <a:moveTo>
                    <a:pt x="223506" y="47187"/>
                  </a:moveTo>
                  <a:cubicBezTo>
                    <a:pt x="131304" y="97288"/>
                    <a:pt x="65391" y="184537"/>
                    <a:pt x="29100" y="283216"/>
                  </a:cubicBezTo>
                  <a:cubicBezTo>
                    <a:pt x="-7380" y="382467"/>
                    <a:pt x="-11952" y="491909"/>
                    <a:pt x="29100" y="589064"/>
                  </a:cubicBezTo>
                  <a:cubicBezTo>
                    <a:pt x="54913" y="650214"/>
                    <a:pt x="97585" y="703078"/>
                    <a:pt x="155402" y="735368"/>
                  </a:cubicBezTo>
                  <a:cubicBezTo>
                    <a:pt x="229697" y="776802"/>
                    <a:pt x="317898" y="779659"/>
                    <a:pt x="402957" y="770325"/>
                  </a:cubicBezTo>
                  <a:cubicBezTo>
                    <a:pt x="485538" y="761181"/>
                    <a:pt x="566120" y="738987"/>
                    <a:pt x="638891" y="698887"/>
                  </a:cubicBezTo>
                  <a:cubicBezTo>
                    <a:pt x="714900" y="656977"/>
                    <a:pt x="781956" y="597827"/>
                    <a:pt x="818342" y="519341"/>
                  </a:cubicBezTo>
                  <a:cubicBezTo>
                    <a:pt x="841964" y="468477"/>
                    <a:pt x="849870" y="412280"/>
                    <a:pt x="844917" y="356463"/>
                  </a:cubicBezTo>
                  <a:cubicBezTo>
                    <a:pt x="834630" y="240449"/>
                    <a:pt x="771955" y="135293"/>
                    <a:pt x="675467" y="70523"/>
                  </a:cubicBezTo>
                  <a:cubicBezTo>
                    <a:pt x="578788" y="5658"/>
                    <a:pt x="458392" y="-11868"/>
                    <a:pt x="343140" y="7372"/>
                  </a:cubicBezTo>
                  <a:cubicBezTo>
                    <a:pt x="301325" y="14325"/>
                    <a:pt x="260748" y="26994"/>
                    <a:pt x="223506" y="47187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BECF786-5D3B-4D7B-941E-FE96E6478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06972" y="1445833"/>
              <a:ext cx="477596" cy="447528"/>
            </a:xfrm>
            <a:custGeom>
              <a:avLst/>
              <a:gdLst>
                <a:gd name="connsiteX0" fmla="*/ 88185 w 477596"/>
                <a:gd name="connsiteY0" fmla="*/ 75022 h 447528"/>
                <a:gd name="connsiteX1" fmla="*/ 79 w 477596"/>
                <a:gd name="connsiteY1" fmla="*/ 236280 h 447528"/>
                <a:gd name="connsiteX2" fmla="*/ 69897 w 477596"/>
                <a:gd name="connsiteY2" fmla="*/ 370964 h 447528"/>
                <a:gd name="connsiteX3" fmla="*/ 172958 w 477596"/>
                <a:gd name="connsiteY3" fmla="*/ 429162 h 447528"/>
                <a:gd name="connsiteX4" fmla="*/ 309165 w 477596"/>
                <a:gd name="connsiteY4" fmla="*/ 440782 h 447528"/>
                <a:gd name="connsiteX5" fmla="*/ 432990 w 477596"/>
                <a:gd name="connsiteY5" fmla="*/ 316957 h 447528"/>
                <a:gd name="connsiteX6" fmla="*/ 476996 w 477596"/>
                <a:gd name="connsiteY6" fmla="*/ 164843 h 447528"/>
                <a:gd name="connsiteX7" fmla="*/ 383937 w 477596"/>
                <a:gd name="connsiteY7" fmla="*/ 26826 h 447528"/>
                <a:gd name="connsiteX8" fmla="*/ 88185 w 477596"/>
                <a:gd name="connsiteY8" fmla="*/ 75022 h 44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596" h="447528">
                  <a:moveTo>
                    <a:pt x="88185" y="75022"/>
                  </a:moveTo>
                  <a:cubicBezTo>
                    <a:pt x="37798" y="116361"/>
                    <a:pt x="-2016" y="171796"/>
                    <a:pt x="79" y="236280"/>
                  </a:cubicBezTo>
                  <a:cubicBezTo>
                    <a:pt x="1794" y="288763"/>
                    <a:pt x="30178" y="336103"/>
                    <a:pt x="69897" y="370964"/>
                  </a:cubicBezTo>
                  <a:cubicBezTo>
                    <a:pt x="99806" y="397253"/>
                    <a:pt x="135429" y="415636"/>
                    <a:pt x="172958" y="429162"/>
                  </a:cubicBezTo>
                  <a:cubicBezTo>
                    <a:pt x="217249" y="445068"/>
                    <a:pt x="264588" y="454784"/>
                    <a:pt x="309165" y="440782"/>
                  </a:cubicBezTo>
                  <a:cubicBezTo>
                    <a:pt x="366696" y="422780"/>
                    <a:pt x="403272" y="370297"/>
                    <a:pt x="432990" y="316957"/>
                  </a:cubicBezTo>
                  <a:cubicBezTo>
                    <a:pt x="459375" y="269618"/>
                    <a:pt x="481568" y="218469"/>
                    <a:pt x="476996" y="164843"/>
                  </a:cubicBezTo>
                  <a:cubicBezTo>
                    <a:pt x="472043" y="106169"/>
                    <a:pt x="435276" y="55972"/>
                    <a:pt x="383937" y="26826"/>
                  </a:cubicBezTo>
                  <a:cubicBezTo>
                    <a:pt x="289734" y="-26705"/>
                    <a:pt x="173244" y="5299"/>
                    <a:pt x="88185" y="75022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F19012F-4A59-4866-B2D1-60B1A896B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4816" y="1004887"/>
              <a:ext cx="2861881" cy="1271168"/>
            </a:xfrm>
            <a:custGeom>
              <a:avLst/>
              <a:gdLst>
                <a:gd name="connsiteX0" fmla="*/ 0 w 2861881"/>
                <a:gd name="connsiteY0" fmla="*/ 0 h 1271168"/>
                <a:gd name="connsiteX1" fmla="*/ 176879 w 2861881"/>
                <a:gd name="connsiteY1" fmla="*/ 115157 h 1271168"/>
                <a:gd name="connsiteX2" fmla="*/ 400812 w 2861881"/>
                <a:gd name="connsiteY2" fmla="*/ 277178 h 1271168"/>
                <a:gd name="connsiteX3" fmla="*/ 652367 w 2861881"/>
                <a:gd name="connsiteY3" fmla="*/ 421958 h 1271168"/>
                <a:gd name="connsiteX4" fmla="*/ 1110615 w 2861881"/>
                <a:gd name="connsiteY4" fmla="*/ 690848 h 1271168"/>
                <a:gd name="connsiteX5" fmla="*/ 1410843 w 2861881"/>
                <a:gd name="connsiteY5" fmla="*/ 830580 h 1271168"/>
                <a:gd name="connsiteX6" fmla="*/ 1585341 w 2861881"/>
                <a:gd name="connsiteY6" fmla="*/ 917067 h 1271168"/>
                <a:gd name="connsiteX7" fmla="*/ 1896047 w 2861881"/>
                <a:gd name="connsiteY7" fmla="*/ 1114901 h 1271168"/>
                <a:gd name="connsiteX8" fmla="*/ 2042255 w 2861881"/>
                <a:gd name="connsiteY8" fmla="*/ 1204627 h 1271168"/>
                <a:gd name="connsiteX9" fmla="*/ 2276570 w 2861881"/>
                <a:gd name="connsiteY9" fmla="*/ 1271111 h 1271168"/>
                <a:gd name="connsiteX10" fmla="*/ 2568988 w 2861881"/>
                <a:gd name="connsiteY10" fmla="*/ 1128141 h 1271168"/>
                <a:gd name="connsiteX11" fmla="*/ 2726817 w 2861881"/>
                <a:gd name="connsiteY11" fmla="*/ 882110 h 1271168"/>
                <a:gd name="connsiteX12" fmla="*/ 2861882 w 2861881"/>
                <a:gd name="connsiteY12" fmla="*/ 574929 h 12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1881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7" y="509492"/>
                    <a:pt x="953167" y="609695"/>
                    <a:pt x="1110615" y="690848"/>
                  </a:cubicBezTo>
                  <a:cubicBezTo>
                    <a:pt x="1208723" y="741426"/>
                    <a:pt x="1310449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7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2" y="57492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A9DE6B4-5329-41C6-9FB0-2E88732A1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85128" y="1004887"/>
              <a:ext cx="2636234" cy="919096"/>
            </a:xfrm>
            <a:custGeom>
              <a:avLst/>
              <a:gdLst>
                <a:gd name="connsiteX0" fmla="*/ 0 w 2636234"/>
                <a:gd name="connsiteY0" fmla="*/ 0 h 919096"/>
                <a:gd name="connsiteX1" fmla="*/ 417862 w 2636234"/>
                <a:gd name="connsiteY1" fmla="*/ 274415 h 919096"/>
                <a:gd name="connsiteX2" fmla="*/ 980218 w 2636234"/>
                <a:gd name="connsiteY2" fmla="*/ 607981 h 919096"/>
                <a:gd name="connsiteX3" fmla="*/ 1473137 w 2636234"/>
                <a:gd name="connsiteY3" fmla="*/ 792290 h 919096"/>
                <a:gd name="connsiteX4" fmla="*/ 1827276 w 2636234"/>
                <a:gd name="connsiteY4" fmla="*/ 914400 h 919096"/>
                <a:gd name="connsiteX5" fmla="*/ 2119218 w 2636234"/>
                <a:gd name="connsiteY5" fmla="*/ 847344 h 919096"/>
                <a:gd name="connsiteX6" fmla="*/ 2269998 w 2636234"/>
                <a:gd name="connsiteY6" fmla="*/ 610362 h 919096"/>
                <a:gd name="connsiteX7" fmla="*/ 2413540 w 2636234"/>
                <a:gd name="connsiteY7" fmla="*/ 361379 h 919096"/>
                <a:gd name="connsiteX8" fmla="*/ 2636235 w 2636234"/>
                <a:gd name="connsiteY8" fmla="*/ 66961 h 91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6234" h="919096">
                  <a:moveTo>
                    <a:pt x="0" y="0"/>
                  </a:moveTo>
                  <a:cubicBezTo>
                    <a:pt x="0" y="0"/>
                    <a:pt x="243745" y="162020"/>
                    <a:pt x="417862" y="274415"/>
                  </a:cubicBezTo>
                  <a:cubicBezTo>
                    <a:pt x="601409" y="392906"/>
                    <a:pt x="781145" y="518732"/>
                    <a:pt x="980218" y="607981"/>
                  </a:cubicBezTo>
                  <a:cubicBezTo>
                    <a:pt x="1140333" y="679799"/>
                    <a:pt x="1310545" y="726091"/>
                    <a:pt x="1473137" y="792290"/>
                  </a:cubicBezTo>
                  <a:cubicBezTo>
                    <a:pt x="1589532" y="839724"/>
                    <a:pt x="1702975" y="897922"/>
                    <a:pt x="1827276" y="914400"/>
                  </a:cubicBezTo>
                  <a:cubicBezTo>
                    <a:pt x="1930813" y="928116"/>
                    <a:pt x="2039208" y="913543"/>
                    <a:pt x="2119218" y="847344"/>
                  </a:cubicBezTo>
                  <a:cubicBezTo>
                    <a:pt x="2192084" y="786956"/>
                    <a:pt x="2228184" y="696087"/>
                    <a:pt x="2269998" y="610362"/>
                  </a:cubicBezTo>
                  <a:cubicBezTo>
                    <a:pt x="2312003" y="524161"/>
                    <a:pt x="2362867" y="442722"/>
                    <a:pt x="2413540" y="361379"/>
                  </a:cubicBezTo>
                  <a:cubicBezTo>
                    <a:pt x="2485835" y="245459"/>
                    <a:pt x="2514886" y="126873"/>
                    <a:pt x="2636235" y="6696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5B645CC-35E5-4026-A374-3213D0173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7625" y="1004887"/>
              <a:ext cx="2292381" cy="625711"/>
            </a:xfrm>
            <a:custGeom>
              <a:avLst/>
              <a:gdLst>
                <a:gd name="connsiteX0" fmla="*/ 0 w 2292381"/>
                <a:gd name="connsiteY0" fmla="*/ 0 h 625711"/>
                <a:gd name="connsiteX1" fmla="*/ 272415 w 2292381"/>
                <a:gd name="connsiteY1" fmla="*/ 181070 h 625711"/>
                <a:gd name="connsiteX2" fmla="*/ 651415 w 2292381"/>
                <a:gd name="connsiteY2" fmla="*/ 385000 h 625711"/>
                <a:gd name="connsiteX3" fmla="*/ 915543 w 2292381"/>
                <a:gd name="connsiteY3" fmla="*/ 514255 h 625711"/>
                <a:gd name="connsiteX4" fmla="*/ 1277302 w 2292381"/>
                <a:gd name="connsiteY4" fmla="*/ 606171 h 625711"/>
                <a:gd name="connsiteX5" fmla="*/ 1618964 w 2292381"/>
                <a:gd name="connsiteY5" fmla="*/ 606171 h 625711"/>
                <a:gd name="connsiteX6" fmla="*/ 1817084 w 2292381"/>
                <a:gd name="connsiteY6" fmla="*/ 485489 h 625711"/>
                <a:gd name="connsiteX7" fmla="*/ 1963483 w 2292381"/>
                <a:gd name="connsiteY7" fmla="*/ 313182 h 625711"/>
                <a:gd name="connsiteX8" fmla="*/ 2102739 w 2292381"/>
                <a:gd name="connsiteY8" fmla="*/ 173831 h 625711"/>
                <a:gd name="connsiteX9" fmla="*/ 2292382 w 2292381"/>
                <a:gd name="connsiteY9" fmla="*/ 0 h 6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2" y="606171"/>
                  </a:cubicBezTo>
                  <a:cubicBezTo>
                    <a:pt x="1391602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1" y="109347"/>
                    <a:pt x="2292382" y="0"/>
                    <a:pt x="22923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17ABE3A-3743-4935-8680-30474904B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40696" y="1004887"/>
              <a:ext cx="1865852" cy="421548"/>
            </a:xfrm>
            <a:custGeom>
              <a:avLst/>
              <a:gdLst>
                <a:gd name="connsiteX0" fmla="*/ 1865852 w 1865852"/>
                <a:gd name="connsiteY0" fmla="*/ 0 h 421548"/>
                <a:gd name="connsiteX1" fmla="*/ 1535049 w 1865852"/>
                <a:gd name="connsiteY1" fmla="*/ 258699 h 421548"/>
                <a:gd name="connsiteX2" fmla="*/ 1247965 w 1865852"/>
                <a:gd name="connsiteY2" fmla="*/ 408051 h 421548"/>
                <a:gd name="connsiteX3" fmla="*/ 955072 w 1865852"/>
                <a:gd name="connsiteY3" fmla="*/ 408051 h 421548"/>
                <a:gd name="connsiteX4" fmla="*/ 596170 w 1865852"/>
                <a:gd name="connsiteY4" fmla="*/ 336233 h 421548"/>
                <a:gd name="connsiteX5" fmla="*/ 283178 w 1865852"/>
                <a:gd name="connsiteY5" fmla="*/ 186881 h 421548"/>
                <a:gd name="connsiteX6" fmla="*/ 0 w 1865852"/>
                <a:gd name="connsiteY6" fmla="*/ 0 h 42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5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4" y="246412"/>
                    <a:pt x="283178" y="186881"/>
                  </a:cubicBezTo>
                  <a:cubicBezTo>
                    <a:pt x="176117" y="122777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35BA021-8EE3-4AAC-886D-84BD02C5D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98062" y="1004887"/>
              <a:ext cx="1358265" cy="286935"/>
            </a:xfrm>
            <a:custGeom>
              <a:avLst/>
              <a:gdLst>
                <a:gd name="connsiteX0" fmla="*/ 0 w 1358265"/>
                <a:gd name="connsiteY0" fmla="*/ 11621 h 286935"/>
                <a:gd name="connsiteX1" fmla="*/ 200978 w 1358265"/>
                <a:gd name="connsiteY1" fmla="*/ 163830 h 286935"/>
                <a:gd name="connsiteX2" fmla="*/ 499586 w 1358265"/>
                <a:gd name="connsiteY2" fmla="*/ 258604 h 286935"/>
                <a:gd name="connsiteX3" fmla="*/ 780955 w 1358265"/>
                <a:gd name="connsiteY3" fmla="*/ 284417 h 286935"/>
                <a:gd name="connsiteX4" fmla="*/ 1027843 w 1358265"/>
                <a:gd name="connsiteY4" fmla="*/ 215456 h 286935"/>
                <a:gd name="connsiteX5" fmla="*/ 1358265 w 1358265"/>
                <a:gd name="connsiteY5" fmla="*/ 0 h 28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265" h="286935">
                  <a:moveTo>
                    <a:pt x="0" y="11621"/>
                  </a:moveTo>
                  <a:cubicBezTo>
                    <a:pt x="0" y="11621"/>
                    <a:pt x="89249" y="104299"/>
                    <a:pt x="200978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3" y="293180"/>
                    <a:pt x="780955" y="284417"/>
                  </a:cubicBezTo>
                  <a:cubicBezTo>
                    <a:pt x="866585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74FDD7A-185B-4C48-925E-B353DDF0A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84276" y="1004887"/>
              <a:ext cx="890968" cy="167300"/>
            </a:xfrm>
            <a:custGeom>
              <a:avLst/>
              <a:gdLst>
                <a:gd name="connsiteX0" fmla="*/ 890968 w 890968"/>
                <a:gd name="connsiteY0" fmla="*/ 0 h 167300"/>
                <a:gd name="connsiteX1" fmla="*/ 657892 w 890968"/>
                <a:gd name="connsiteY1" fmla="*/ 143732 h 167300"/>
                <a:gd name="connsiteX2" fmla="*/ 408146 w 890968"/>
                <a:gd name="connsiteY2" fmla="*/ 160973 h 167300"/>
                <a:gd name="connsiteX3" fmla="*/ 0 w 890968"/>
                <a:gd name="connsiteY3" fmla="*/ 0 h 16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968" h="167300">
                  <a:moveTo>
                    <a:pt x="890968" y="0"/>
                  </a:moveTo>
                  <a:cubicBezTo>
                    <a:pt x="890968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ECAF353-692D-4440-A095-A282E677A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65548" y="2182176"/>
              <a:ext cx="1677721" cy="3076193"/>
            </a:xfrm>
            <a:custGeom>
              <a:avLst/>
              <a:gdLst>
                <a:gd name="connsiteX0" fmla="*/ 1665434 w 1677721"/>
                <a:gd name="connsiteY0" fmla="*/ 3076194 h 3076193"/>
                <a:gd name="connsiteX1" fmla="*/ 1068693 w 1677721"/>
                <a:gd name="connsiteY1" fmla="*/ 3054382 h 3076193"/>
                <a:gd name="connsiteX2" fmla="*/ 852952 w 1677721"/>
                <a:gd name="connsiteY2" fmla="*/ 3054382 h 3076193"/>
                <a:gd name="connsiteX3" fmla="*/ 519481 w 1677721"/>
                <a:gd name="connsiteY3" fmla="*/ 3002471 h 3076193"/>
                <a:gd name="connsiteX4" fmla="*/ 400610 w 1677721"/>
                <a:gd name="connsiteY4" fmla="*/ 2945892 h 3076193"/>
                <a:gd name="connsiteX5" fmla="*/ 184868 w 1677721"/>
                <a:gd name="connsiteY5" fmla="*/ 2706910 h 3076193"/>
                <a:gd name="connsiteX6" fmla="*/ 59138 w 1677721"/>
                <a:gd name="connsiteY6" fmla="*/ 2451830 h 3076193"/>
                <a:gd name="connsiteX7" fmla="*/ 274 w 1677721"/>
                <a:gd name="connsiteY7" fmla="*/ 2128552 h 3076193"/>
                <a:gd name="connsiteX8" fmla="*/ 172200 w 1677721"/>
                <a:gd name="connsiteY8" fmla="*/ 1672590 h 3076193"/>
                <a:gd name="connsiteX9" fmla="*/ 446806 w 1677721"/>
                <a:gd name="connsiteY9" fmla="*/ 1445133 h 3076193"/>
                <a:gd name="connsiteX10" fmla="*/ 633686 w 1677721"/>
                <a:gd name="connsiteY10" fmla="*/ 1381601 h 3076193"/>
                <a:gd name="connsiteX11" fmla="*/ 840188 w 1677721"/>
                <a:gd name="connsiteY11" fmla="*/ 1260348 h 3076193"/>
                <a:gd name="connsiteX12" fmla="*/ 904768 w 1677721"/>
                <a:gd name="connsiteY12" fmla="*/ 1108615 h 3076193"/>
                <a:gd name="connsiteX13" fmla="*/ 926294 w 1677721"/>
                <a:gd name="connsiteY13" fmla="*/ 955453 h 3076193"/>
                <a:gd name="connsiteX14" fmla="*/ 912959 w 1677721"/>
                <a:gd name="connsiteY14" fmla="*/ 763905 h 3076193"/>
                <a:gd name="connsiteX15" fmla="*/ 949535 w 1677721"/>
                <a:gd name="connsiteY15" fmla="*/ 651320 h 3076193"/>
                <a:gd name="connsiteX16" fmla="*/ 1089934 w 1677721"/>
                <a:gd name="connsiteY16" fmla="*/ 510826 h 3076193"/>
                <a:gd name="connsiteX17" fmla="*/ 1324535 w 1677721"/>
                <a:gd name="connsiteY17" fmla="*/ 323278 h 3076193"/>
                <a:gd name="connsiteX18" fmla="*/ 1677721 w 1677721"/>
                <a:gd name="connsiteY18" fmla="*/ 0 h 307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7721" h="3076193">
                  <a:moveTo>
                    <a:pt x="1665434" y="3076194"/>
                  </a:moveTo>
                  <a:cubicBezTo>
                    <a:pt x="1494651" y="3069431"/>
                    <a:pt x="1239571" y="3053620"/>
                    <a:pt x="1068693" y="3054382"/>
                  </a:cubicBezTo>
                  <a:cubicBezTo>
                    <a:pt x="996779" y="3054668"/>
                    <a:pt x="924866" y="3056573"/>
                    <a:pt x="852952" y="3054382"/>
                  </a:cubicBezTo>
                  <a:cubicBezTo>
                    <a:pt x="739890" y="3050953"/>
                    <a:pt x="626638" y="3038380"/>
                    <a:pt x="519481" y="3002471"/>
                  </a:cubicBezTo>
                  <a:cubicBezTo>
                    <a:pt x="477667" y="2988469"/>
                    <a:pt x="437567" y="2969990"/>
                    <a:pt x="400610" y="2945892"/>
                  </a:cubicBezTo>
                  <a:cubicBezTo>
                    <a:pt x="309836" y="2886837"/>
                    <a:pt x="242876" y="2798731"/>
                    <a:pt x="184868" y="2706910"/>
                  </a:cubicBezTo>
                  <a:cubicBezTo>
                    <a:pt x="134005" y="2626519"/>
                    <a:pt x="91618" y="2541175"/>
                    <a:pt x="59138" y="2451830"/>
                  </a:cubicBezTo>
                  <a:cubicBezTo>
                    <a:pt x="21324" y="2347913"/>
                    <a:pt x="-2870" y="2238947"/>
                    <a:pt x="274" y="2128552"/>
                  </a:cubicBezTo>
                  <a:cubicBezTo>
                    <a:pt x="4941" y="1962531"/>
                    <a:pt x="71044" y="1804797"/>
                    <a:pt x="172200" y="1672590"/>
                  </a:cubicBezTo>
                  <a:cubicBezTo>
                    <a:pt x="245638" y="1576578"/>
                    <a:pt x="336220" y="1493615"/>
                    <a:pt x="446806" y="1445133"/>
                  </a:cubicBezTo>
                  <a:cubicBezTo>
                    <a:pt x="507099" y="1418749"/>
                    <a:pt x="571012" y="1401890"/>
                    <a:pt x="633686" y="1381601"/>
                  </a:cubicBezTo>
                  <a:cubicBezTo>
                    <a:pt x="711696" y="1356455"/>
                    <a:pt x="789992" y="1324356"/>
                    <a:pt x="840188" y="1260348"/>
                  </a:cubicBezTo>
                  <a:cubicBezTo>
                    <a:pt x="874478" y="1216724"/>
                    <a:pt x="891528" y="1162812"/>
                    <a:pt x="904768" y="1108615"/>
                  </a:cubicBezTo>
                  <a:cubicBezTo>
                    <a:pt x="917055" y="1058323"/>
                    <a:pt x="927152" y="1007174"/>
                    <a:pt x="926294" y="955453"/>
                  </a:cubicBezTo>
                  <a:cubicBezTo>
                    <a:pt x="925246" y="891159"/>
                    <a:pt x="907720" y="827913"/>
                    <a:pt x="912959" y="763905"/>
                  </a:cubicBezTo>
                  <a:cubicBezTo>
                    <a:pt x="916198" y="724090"/>
                    <a:pt x="928961" y="685610"/>
                    <a:pt x="949535" y="651320"/>
                  </a:cubicBezTo>
                  <a:cubicBezTo>
                    <a:pt x="983825" y="594170"/>
                    <a:pt x="1037737" y="552640"/>
                    <a:pt x="1089934" y="510826"/>
                  </a:cubicBezTo>
                  <a:cubicBezTo>
                    <a:pt x="1168039" y="448247"/>
                    <a:pt x="1245477" y="384619"/>
                    <a:pt x="1324535" y="323278"/>
                  </a:cubicBezTo>
                  <a:cubicBezTo>
                    <a:pt x="1423785" y="246221"/>
                    <a:pt x="1594854" y="94202"/>
                    <a:pt x="167772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8A28F31-C1FD-4B00-8A52-48952AB44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40193" y="2492025"/>
              <a:ext cx="1468691" cy="2607257"/>
            </a:xfrm>
            <a:custGeom>
              <a:avLst/>
              <a:gdLst>
                <a:gd name="connsiteX0" fmla="*/ 1450689 w 1468691"/>
                <a:gd name="connsiteY0" fmla="*/ 2568321 h 2607257"/>
                <a:gd name="connsiteX1" fmla="*/ 1210183 w 1468691"/>
                <a:gd name="connsiteY1" fmla="*/ 2590609 h 2607257"/>
                <a:gd name="connsiteX2" fmla="*/ 905573 w 1468691"/>
                <a:gd name="connsiteY2" fmla="*/ 2606802 h 2607257"/>
                <a:gd name="connsiteX3" fmla="*/ 558292 w 1468691"/>
                <a:gd name="connsiteY3" fmla="*/ 2587181 h 2607257"/>
                <a:gd name="connsiteX4" fmla="*/ 467138 w 1468691"/>
                <a:gd name="connsiteY4" fmla="*/ 2568702 h 2607257"/>
                <a:gd name="connsiteX5" fmla="*/ 206343 w 1468691"/>
                <a:gd name="connsiteY5" fmla="*/ 2407063 h 2607257"/>
                <a:gd name="connsiteX6" fmla="*/ 78613 w 1468691"/>
                <a:gd name="connsiteY6" fmla="*/ 2211896 h 2607257"/>
                <a:gd name="connsiteX7" fmla="*/ 2032 w 1468691"/>
                <a:gd name="connsiteY7" fmla="*/ 1936623 h 2607257"/>
                <a:gd name="connsiteX8" fmla="*/ 21177 w 1468691"/>
                <a:gd name="connsiteY8" fmla="*/ 1749933 h 2607257"/>
                <a:gd name="connsiteX9" fmla="*/ 116903 w 1468691"/>
                <a:gd name="connsiteY9" fmla="*/ 1594295 h 2607257"/>
                <a:gd name="connsiteX10" fmla="*/ 241300 w 1468691"/>
                <a:gd name="connsiteY10" fmla="*/ 1512951 h 2607257"/>
                <a:gd name="connsiteX11" fmla="*/ 475805 w 1468691"/>
                <a:gd name="connsiteY11" fmla="*/ 1500949 h 2607257"/>
                <a:gd name="connsiteX12" fmla="*/ 664781 w 1468691"/>
                <a:gd name="connsiteY12" fmla="*/ 1541621 h 2607257"/>
                <a:gd name="connsiteX13" fmla="*/ 803560 w 1468691"/>
                <a:gd name="connsiteY13" fmla="*/ 1541621 h 2607257"/>
                <a:gd name="connsiteX14" fmla="*/ 942340 w 1468691"/>
                <a:gd name="connsiteY14" fmla="*/ 1429131 h 2607257"/>
                <a:gd name="connsiteX15" fmla="*/ 1018921 w 1468691"/>
                <a:gd name="connsiteY15" fmla="*/ 1163383 h 2607257"/>
                <a:gd name="connsiteX16" fmla="*/ 1061974 w 1468691"/>
                <a:gd name="connsiteY16" fmla="*/ 811530 h 2607257"/>
                <a:gd name="connsiteX17" fmla="*/ 1114647 w 1468691"/>
                <a:gd name="connsiteY17" fmla="*/ 574548 h 2607257"/>
                <a:gd name="connsiteX18" fmla="*/ 1243806 w 1468691"/>
                <a:gd name="connsiteY18" fmla="*/ 284893 h 2607257"/>
                <a:gd name="connsiteX19" fmla="*/ 1468691 w 1468691"/>
                <a:gd name="connsiteY19" fmla="*/ 0 h 260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68691" h="2607257">
                  <a:moveTo>
                    <a:pt x="1450689" y="2568321"/>
                  </a:moveTo>
                  <a:cubicBezTo>
                    <a:pt x="1398682" y="2574989"/>
                    <a:pt x="1262570" y="2587752"/>
                    <a:pt x="1210183" y="2590609"/>
                  </a:cubicBezTo>
                  <a:cubicBezTo>
                    <a:pt x="1108646" y="2596134"/>
                    <a:pt x="1007205" y="2604707"/>
                    <a:pt x="905573" y="2606802"/>
                  </a:cubicBezTo>
                  <a:cubicBezTo>
                    <a:pt x="789464" y="2609088"/>
                    <a:pt x="673354" y="2602802"/>
                    <a:pt x="558292" y="2587181"/>
                  </a:cubicBezTo>
                  <a:cubicBezTo>
                    <a:pt x="527526" y="2582990"/>
                    <a:pt x="497046" y="2577274"/>
                    <a:pt x="467138" y="2568702"/>
                  </a:cubicBezTo>
                  <a:cubicBezTo>
                    <a:pt x="367220" y="2540222"/>
                    <a:pt x="277876" y="2482501"/>
                    <a:pt x="206343" y="2407063"/>
                  </a:cubicBezTo>
                  <a:cubicBezTo>
                    <a:pt x="152527" y="2350294"/>
                    <a:pt x="111379" y="2283047"/>
                    <a:pt x="78613" y="2211896"/>
                  </a:cubicBezTo>
                  <a:cubicBezTo>
                    <a:pt x="38513" y="2124742"/>
                    <a:pt x="9938" y="2032159"/>
                    <a:pt x="2032" y="1936623"/>
                  </a:cubicBezTo>
                  <a:cubicBezTo>
                    <a:pt x="-3207" y="1873567"/>
                    <a:pt x="1174" y="1809845"/>
                    <a:pt x="21177" y="1749933"/>
                  </a:cubicBezTo>
                  <a:cubicBezTo>
                    <a:pt x="40608" y="1691449"/>
                    <a:pt x="73469" y="1638109"/>
                    <a:pt x="116903" y="1594295"/>
                  </a:cubicBezTo>
                  <a:cubicBezTo>
                    <a:pt x="152241" y="1558576"/>
                    <a:pt x="194151" y="1530001"/>
                    <a:pt x="241300" y="1512951"/>
                  </a:cubicBezTo>
                  <a:cubicBezTo>
                    <a:pt x="315881" y="1485900"/>
                    <a:pt x="397224" y="1487519"/>
                    <a:pt x="475805" y="1500949"/>
                  </a:cubicBezTo>
                  <a:cubicBezTo>
                    <a:pt x="539337" y="1511808"/>
                    <a:pt x="601440" y="1529810"/>
                    <a:pt x="664781" y="1541621"/>
                  </a:cubicBezTo>
                  <a:cubicBezTo>
                    <a:pt x="710977" y="1550194"/>
                    <a:pt x="758412" y="1554194"/>
                    <a:pt x="803560" y="1541621"/>
                  </a:cubicBezTo>
                  <a:cubicBezTo>
                    <a:pt x="862711" y="1525143"/>
                    <a:pt x="909288" y="1481233"/>
                    <a:pt x="942340" y="1429131"/>
                  </a:cubicBezTo>
                  <a:cubicBezTo>
                    <a:pt x="992156" y="1350455"/>
                    <a:pt x="1006919" y="1256157"/>
                    <a:pt x="1018921" y="1163383"/>
                  </a:cubicBezTo>
                  <a:cubicBezTo>
                    <a:pt x="1034065" y="1046131"/>
                    <a:pt x="1043972" y="928306"/>
                    <a:pt x="1061974" y="811530"/>
                  </a:cubicBezTo>
                  <a:cubicBezTo>
                    <a:pt x="1074356" y="731425"/>
                    <a:pt x="1091120" y="652081"/>
                    <a:pt x="1114647" y="574548"/>
                  </a:cubicBezTo>
                  <a:cubicBezTo>
                    <a:pt x="1145413" y="472916"/>
                    <a:pt x="1187990" y="375094"/>
                    <a:pt x="1243806" y="284893"/>
                  </a:cubicBezTo>
                  <a:cubicBezTo>
                    <a:pt x="1307623" y="181832"/>
                    <a:pt x="1388396" y="90868"/>
                    <a:pt x="146869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1E3F6DD-B482-497A-843E-010612C85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58181" y="2783204"/>
              <a:ext cx="1175182" cy="2095685"/>
            </a:xfrm>
            <a:custGeom>
              <a:avLst/>
              <a:gdLst>
                <a:gd name="connsiteX0" fmla="*/ 1175183 w 1175182"/>
                <a:gd name="connsiteY0" fmla="*/ 1950434 h 2095685"/>
                <a:gd name="connsiteX1" fmla="*/ 696075 w 1175182"/>
                <a:gd name="connsiteY1" fmla="*/ 2077307 h 2095685"/>
                <a:gd name="connsiteX2" fmla="*/ 349175 w 1175182"/>
                <a:gd name="connsiteY2" fmla="*/ 2089309 h 2095685"/>
                <a:gd name="connsiteX3" fmla="*/ 73997 w 1175182"/>
                <a:gd name="connsiteY3" fmla="*/ 1987582 h 2095685"/>
                <a:gd name="connsiteX4" fmla="*/ 2179 w 1175182"/>
                <a:gd name="connsiteY4" fmla="*/ 1818037 h 2095685"/>
                <a:gd name="connsiteX5" fmla="*/ 18086 w 1175182"/>
                <a:gd name="connsiteY5" fmla="*/ 1694402 h 2095685"/>
                <a:gd name="connsiteX6" fmla="*/ 161627 w 1175182"/>
                <a:gd name="connsiteY6" fmla="*/ 1594676 h 2095685"/>
                <a:gd name="connsiteX7" fmla="*/ 384893 w 1175182"/>
                <a:gd name="connsiteY7" fmla="*/ 1664494 h 2095685"/>
                <a:gd name="connsiteX8" fmla="*/ 648069 w 1175182"/>
                <a:gd name="connsiteY8" fmla="*/ 1684401 h 2095685"/>
                <a:gd name="connsiteX9" fmla="*/ 831520 w 1175182"/>
                <a:gd name="connsiteY9" fmla="*/ 1550765 h 2095685"/>
                <a:gd name="connsiteX10" fmla="*/ 909245 w 1175182"/>
                <a:gd name="connsiteY10" fmla="*/ 1315402 h 2095685"/>
                <a:gd name="connsiteX11" fmla="*/ 975062 w 1175182"/>
                <a:gd name="connsiteY11" fmla="*/ 876586 h 2095685"/>
                <a:gd name="connsiteX12" fmla="*/ 989064 w 1175182"/>
                <a:gd name="connsiteY12" fmla="*/ 591312 h 2095685"/>
                <a:gd name="connsiteX13" fmla="*/ 1158514 w 1175182"/>
                <a:gd name="connsiteY13" fmla="*/ 0 h 209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75182" h="2095685">
                  <a:moveTo>
                    <a:pt x="1175183" y="1950434"/>
                  </a:moveTo>
                  <a:cubicBezTo>
                    <a:pt x="1097554" y="1973485"/>
                    <a:pt x="775799" y="2063115"/>
                    <a:pt x="696075" y="2077307"/>
                  </a:cubicBezTo>
                  <a:cubicBezTo>
                    <a:pt x="581489" y="2097786"/>
                    <a:pt x="465094" y="2100167"/>
                    <a:pt x="349175" y="2089309"/>
                  </a:cubicBezTo>
                  <a:cubicBezTo>
                    <a:pt x="247638" y="2079784"/>
                    <a:pt x="142292" y="2061401"/>
                    <a:pt x="73997" y="1987582"/>
                  </a:cubicBezTo>
                  <a:cubicBezTo>
                    <a:pt x="31420" y="1941481"/>
                    <a:pt x="9513" y="1880616"/>
                    <a:pt x="2179" y="1818037"/>
                  </a:cubicBezTo>
                  <a:cubicBezTo>
                    <a:pt x="-2774" y="1775746"/>
                    <a:pt x="-12" y="1732693"/>
                    <a:pt x="18086" y="1694402"/>
                  </a:cubicBezTo>
                  <a:cubicBezTo>
                    <a:pt x="44755" y="1638110"/>
                    <a:pt x="99810" y="1600295"/>
                    <a:pt x="161627" y="1594676"/>
                  </a:cubicBezTo>
                  <a:cubicBezTo>
                    <a:pt x="240304" y="1587532"/>
                    <a:pt x="310312" y="1635633"/>
                    <a:pt x="384893" y="1664494"/>
                  </a:cubicBezTo>
                  <a:cubicBezTo>
                    <a:pt x="468904" y="1696974"/>
                    <a:pt x="561392" y="1708594"/>
                    <a:pt x="648069" y="1684401"/>
                  </a:cubicBezTo>
                  <a:cubicBezTo>
                    <a:pt x="723602" y="1663351"/>
                    <a:pt x="788563" y="1616488"/>
                    <a:pt x="831520" y="1550765"/>
                  </a:cubicBezTo>
                  <a:cubicBezTo>
                    <a:pt x="877050" y="1480947"/>
                    <a:pt x="893052" y="1397508"/>
                    <a:pt x="909245" y="1315402"/>
                  </a:cubicBezTo>
                  <a:cubicBezTo>
                    <a:pt x="938010" y="1170051"/>
                    <a:pt x="963156" y="1024128"/>
                    <a:pt x="975062" y="876586"/>
                  </a:cubicBezTo>
                  <a:cubicBezTo>
                    <a:pt x="982682" y="781717"/>
                    <a:pt x="981539" y="686276"/>
                    <a:pt x="989064" y="591312"/>
                  </a:cubicBezTo>
                  <a:cubicBezTo>
                    <a:pt x="998970" y="465296"/>
                    <a:pt x="981730" y="160211"/>
                    <a:pt x="11585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Bottom Right">
            <a:extLst>
              <a:ext uri="{FF2B5EF4-FFF2-40B4-BE49-F238E27FC236}">
                <a16:creationId xmlns:a16="http://schemas.microsoft.com/office/drawing/2014/main" id="{A5761FD8-9CFD-4F5A-AB69-F179306BC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2" name="Graphic 157">
              <a:extLst>
                <a:ext uri="{FF2B5EF4-FFF2-40B4-BE49-F238E27FC236}">
                  <a16:creationId xmlns:a16="http://schemas.microsoft.com/office/drawing/2014/main" id="{853A7FDC-72AB-4F06-8A0A-EE5BE087D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F1A41BD-2192-490D-9C88-AB9D24292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C2F4F134-CBCA-4B59-8D8A-AEF12063F7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399BC90-16E2-4AAD-9BB1-6FECCA22B7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93E4470-E7B4-49CF-9EEF-4F40E31F36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25ED4C5-C452-433A-9E42-979F52F8B8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0B2D17D-9313-4262-BB14-4030DE291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33B17B98-027F-4155-A5F5-FED5D0F73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EB1739-4A5E-4811-8CCC-6E261D292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F29AFD8C-86EB-C549-BE65-E90F3400A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0500" y="740211"/>
            <a:ext cx="7530685" cy="3163864"/>
          </a:xfrm>
        </p:spPr>
        <p:txBody>
          <a:bodyPr>
            <a:normAutofit/>
          </a:bodyPr>
          <a:lstStyle/>
          <a:p>
            <a:pPr algn="l"/>
            <a:r>
              <a:rPr lang="fr-FR" sz="5400" dirty="0">
                <a:solidFill>
                  <a:srgbClr val="FFFFFF"/>
                </a:solidFill>
              </a:rPr>
              <a:t>le rock français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A94E1C6-B04A-734B-AC56-E78D311E1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0193" y="4074515"/>
            <a:ext cx="7583133" cy="127912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r-FR" sz="2200" dirty="0">
                <a:solidFill>
                  <a:srgbClr val="FFFFFF"/>
                </a:solidFill>
              </a:rPr>
              <a:t>OBJECTIFS</a:t>
            </a:r>
          </a:p>
          <a:p>
            <a:pPr algn="l"/>
            <a:r>
              <a:rPr lang="fr-FR" sz="22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TRAVAIL À FAIRE</a:t>
            </a:r>
          </a:p>
          <a:p>
            <a:pPr algn="l"/>
            <a:r>
              <a:rPr lang="fr-FR" sz="2200" dirty="0">
                <a:solidFill>
                  <a:srgbClr val="FFFFFF"/>
                </a:solidFill>
              </a:rPr>
              <a:t>DÉROULEMENT</a:t>
            </a:r>
          </a:p>
        </p:txBody>
      </p:sp>
      <p:grpSp>
        <p:nvGrpSpPr>
          <p:cNvPr id="52" name="Cross">
            <a:extLst>
              <a:ext uri="{FF2B5EF4-FFF2-40B4-BE49-F238E27FC236}">
                <a16:creationId xmlns:a16="http://schemas.microsoft.com/office/drawing/2014/main" id="{361195DA-BFB4-4917-BAFD-7D3D669EF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37795" y="4013703"/>
            <a:ext cx="118872" cy="118872"/>
            <a:chOff x="1175347" y="3733800"/>
            <a:chExt cx="118872" cy="118872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BA6C567-3C4A-4D67-9D01-9CC2623D4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180C785-A181-4425-9C06-6670254CB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349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5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4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DE6B568-03C8-4046-A3C7-DB4BDC65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75" y="4098524"/>
            <a:ext cx="5996628" cy="22260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OBJECTIF</a:t>
            </a:r>
          </a:p>
        </p:txBody>
      </p:sp>
      <p:grpSp>
        <p:nvGrpSpPr>
          <p:cNvPr id="97" name="Bottom Right">
            <a:extLst>
              <a:ext uri="{FF2B5EF4-FFF2-40B4-BE49-F238E27FC236}">
                <a16:creationId xmlns:a16="http://schemas.microsoft.com/office/drawing/2014/main" id="{4E7A94BA-62A6-41B2-9CCC-33B2D49C8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8EB704F-F3CD-4408-A87C-1EF5E001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99" name="Graphic 157">
              <a:extLst>
                <a:ext uri="{FF2B5EF4-FFF2-40B4-BE49-F238E27FC236}">
                  <a16:creationId xmlns:a16="http://schemas.microsoft.com/office/drawing/2014/main" id="{527D07C1-A6BB-49C2-9521-52E17C7C3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FC4CA95E-FDAD-4F2B-B0CA-321A561802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28E34327-377F-4323-8430-C4D2F75AEE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8998E816-A13E-4340-BA4F-2386E67B19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524AE60C-6B95-4D69-A3AD-E10840CD0C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4CC1B5ED-EB7F-4670-8369-CBCFD1B4B7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3BCDA770-F22B-4E86-9DD6-F3F26EF44D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75648CC3-D6BA-488D-BA80-87C705240B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3C4016-40C2-4F66-BFD7-47FAAEEE6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A8A8F3-D12B-D748-ACAD-A88B37442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5430" y="4085112"/>
            <a:ext cx="3997745" cy="222875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5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je </a:t>
            </a:r>
            <a:r>
              <a:rPr lang="en-US" sz="54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connais</a:t>
            </a:r>
            <a:r>
              <a:rPr lang="en-US" sz="5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le rock </a:t>
            </a:r>
            <a:r>
              <a:rPr lang="en-US" sz="54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français</a:t>
            </a:r>
            <a:r>
              <a:rPr lang="en-US" sz="5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5" name="Image 4" descr="Une image contenant texte, clavier, main&#10;&#10;Description générée automatiquement">
            <a:extLst>
              <a:ext uri="{FF2B5EF4-FFF2-40B4-BE49-F238E27FC236}">
                <a16:creationId xmlns:a16="http://schemas.microsoft.com/office/drawing/2014/main" id="{FA889687-664F-364F-ABB3-C2FB36CE67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845" r="-2" b="-2"/>
          <a:stretch/>
        </p:blipFill>
        <p:spPr>
          <a:xfrm>
            <a:off x="532506" y="-10087"/>
            <a:ext cx="5598661" cy="3897958"/>
          </a:xfrm>
          <a:custGeom>
            <a:avLst/>
            <a:gdLst/>
            <a:ahLst/>
            <a:cxnLst/>
            <a:rect l="l" t="t" r="r" b="b"/>
            <a:pathLst>
              <a:path w="5993975" h="4173188">
                <a:moveTo>
                  <a:pt x="0" y="0"/>
                </a:moveTo>
                <a:lnTo>
                  <a:pt x="5993975" y="0"/>
                </a:lnTo>
                <a:lnTo>
                  <a:pt x="5993975" y="4171950"/>
                </a:lnTo>
                <a:lnTo>
                  <a:pt x="5993975" y="4173188"/>
                </a:lnTo>
                <a:cubicBezTo>
                  <a:pt x="3046083" y="4173188"/>
                  <a:pt x="586537" y="2430780"/>
                  <a:pt x="17800" y="114491"/>
                </a:cubicBezTo>
                <a:lnTo>
                  <a:pt x="0" y="31564"/>
                </a:lnTo>
                <a:close/>
              </a:path>
            </a:pathLst>
          </a:custGeom>
        </p:spPr>
      </p:pic>
      <p:grpSp>
        <p:nvGrpSpPr>
          <p:cNvPr id="109" name="Top left">
            <a:extLst>
              <a:ext uri="{FF2B5EF4-FFF2-40B4-BE49-F238E27FC236}">
                <a16:creationId xmlns:a16="http://schemas.microsoft.com/office/drawing/2014/main" id="{AD55417E-C91F-476E-99A3-D87D415C1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10849" y="15178"/>
            <a:chExt cx="2198951" cy="3331254"/>
          </a:xfrm>
        </p:grpSpPr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4A0C6D38-2EC1-40E5-9B5F-7EABBBA292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7B76838-BD4A-4479-AB46-C1A62DC098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0CB3D445-4143-4AEA-9F99-5B1848A71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D72987E-0F8F-4320-9018-1F0C5B5F8D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C76CBFE-0438-4ABB-9174-F3EE89D09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B49E8C9-CA27-4D72-B9DB-71C3360FD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F0EBF8BD-E92F-4B69-ADD0-985DE2883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18" name="Cross">
            <a:extLst>
              <a:ext uri="{FF2B5EF4-FFF2-40B4-BE49-F238E27FC236}">
                <a16:creationId xmlns:a16="http://schemas.microsoft.com/office/drawing/2014/main" id="{50088F16-9A2A-4773-AA8D-E1F2A316A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70117" y="553414"/>
            <a:ext cx="118872" cy="118872"/>
            <a:chOff x="1175347" y="3733800"/>
            <a:chExt cx="118872" cy="118872"/>
          </a:xfrm>
        </p:grpSpPr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EA866327-CDAC-4222-AF00-1FED6C2F69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F48511F9-8221-4C9E-B0BB-9F8E5E7A6E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4" name="Picture 33" descr="Trois fléchettes dans le mille">
            <a:extLst>
              <a:ext uri="{FF2B5EF4-FFF2-40B4-BE49-F238E27FC236}">
                <a16:creationId xmlns:a16="http://schemas.microsoft.com/office/drawing/2014/main" id="{4735EDEA-4FFD-4825-8E1D-AAFCF0D6A4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90" r="-2" b="-2"/>
          <a:stretch/>
        </p:blipFill>
        <p:spPr>
          <a:xfrm>
            <a:off x="6077779" y="-10087"/>
            <a:ext cx="5580821" cy="3889782"/>
          </a:xfrm>
          <a:custGeom>
            <a:avLst/>
            <a:gdLst/>
            <a:ahLst/>
            <a:cxnLst/>
            <a:rect l="l" t="t" r="r" b="b"/>
            <a:pathLst>
              <a:path w="5974876" h="4164435">
                <a:moveTo>
                  <a:pt x="0" y="0"/>
                </a:moveTo>
                <a:lnTo>
                  <a:pt x="5974876" y="0"/>
                </a:lnTo>
                <a:lnTo>
                  <a:pt x="5974876" y="76902"/>
                </a:lnTo>
                <a:lnTo>
                  <a:pt x="5966808" y="114491"/>
                </a:lnTo>
                <a:cubicBezTo>
                  <a:pt x="5433616" y="2286012"/>
                  <a:pt x="3238581" y="3953146"/>
                  <a:pt x="537297" y="4153055"/>
                </a:cubicBezTo>
                <a:lnTo>
                  <a:pt x="331985" y="4164435"/>
                </a:lnTo>
                <a:lnTo>
                  <a:pt x="0" y="416443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5851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6" name="Top Left">
            <a:extLst>
              <a:ext uri="{FF2B5EF4-FFF2-40B4-BE49-F238E27FC236}">
                <a16:creationId xmlns:a16="http://schemas.microsoft.com/office/drawing/2014/main" id="{DC655204-C06A-4A55-9BB4-C79C4AF9D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83BC876-5C0C-438A-8928-B1EC2E1E4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9B3EEC1-86B7-4DB1-AB38-E2D749392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EB2CD0B-3D3E-4CF3-92F5-7AE77C22C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1561934-15F2-4620-A65F-28EB73CD7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B9278E2-D464-4DE2-B229-D3D02ED2B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7AA3CE0-412D-4C03-9203-878479E0A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5785346-E446-47E2-B3DD-C1C561E68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F6388E0-BD20-4901-B128-88D3D56A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D836BF55-95CF-E945-8CAE-8D9CD266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987809" cy="166457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TRAVAIL À FAIRE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83BAE84-7413-48E8-A1F6-A476ECB3A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01" y="2384116"/>
            <a:ext cx="5765465" cy="4602032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PRÉSENTATION GÉNÉRALE DU ROCK FRANÇAIS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err="1">
                <a:solidFill>
                  <a:srgbClr val="FF0000"/>
                </a:solidFill>
                <a:latin typeface="Arial Rounded MT Bold" panose="020F0704030504030204" pitchFamily="34" charset="77"/>
              </a:rPr>
              <a:t>Lire+comprendre+répondre</a:t>
            </a:r>
            <a:r>
              <a:rPr lang="en-US" sz="18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 aux 12 questions</a:t>
            </a:r>
          </a:p>
          <a:p>
            <a:pPr>
              <a:buFont typeface="Wingdings" pitchFamily="2" charset="2"/>
              <a:buChar char="Ø"/>
            </a:pPr>
            <a:endParaRPr lang="en-US" sz="1800" dirty="0">
              <a:solidFill>
                <a:srgbClr val="FF0000"/>
              </a:solidFill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  <a:latin typeface="Arial Rounded MT Bold" panose="020F0704030504030204" pitchFamily="34" charset="77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/>
              <a:t>CHANSONS ET CLIPS (VIDÉOS)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TRAVAIL </a:t>
            </a:r>
            <a:r>
              <a:rPr lang="en-US" sz="1800" dirty="0" err="1">
                <a:solidFill>
                  <a:srgbClr val="FF0000"/>
                </a:solidFill>
                <a:latin typeface="Arial Rounded MT Bold" panose="020F0704030504030204" pitchFamily="34" charset="77"/>
              </a:rPr>
              <a:t>À</a:t>
            </a:r>
            <a:r>
              <a:rPr lang="en-US" sz="18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 FAIRE</a:t>
            </a:r>
          </a:p>
        </p:txBody>
      </p:sp>
      <p:pic>
        <p:nvPicPr>
          <p:cNvPr id="5" name="Espace réservé du contenu 4" descr="Une image contenant personne, extérieur, musique, guitare&#10;&#10;Description générée automatiquement">
            <a:extLst>
              <a:ext uri="{FF2B5EF4-FFF2-40B4-BE49-F238E27FC236}">
                <a16:creationId xmlns:a16="http://schemas.microsoft.com/office/drawing/2014/main" id="{1B5584D1-0E03-424C-9818-0FAFEF2A4E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323" r="8925" b="-2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26" name="Bottom Right">
            <a:extLst>
              <a:ext uri="{FF2B5EF4-FFF2-40B4-BE49-F238E27FC236}">
                <a16:creationId xmlns:a16="http://schemas.microsoft.com/office/drawing/2014/main" id="{4C476EAB-383B-48F9-B661-B049EB50A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045FFB7-76A2-4C6F-A15F-23BF1597C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8" name="Graphic 157">
              <a:extLst>
                <a:ext uri="{FF2B5EF4-FFF2-40B4-BE49-F238E27FC236}">
                  <a16:creationId xmlns:a16="http://schemas.microsoft.com/office/drawing/2014/main" id="{F4E5EB5B-D417-4B20-9CBE-F3DCCA5F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6643958-DAAD-4611-BCC7-9BDB5917C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63D00C7-B9D3-4681-8C55-F137CBD364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539B678-9BB9-4639-B9A4-4511639BB4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14F8CDF-D0D2-43AD-A7AB-0871C24A6E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5D54C27-D98D-4E8C-87BD-E0ECAB3BA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A10EDED-B646-4197-BF0C-C4A83018BA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9B3D029-DC96-4655-89E2-D9387B3D5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F12D98D-E6A5-437D-830E-C5C0E7ACE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3330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7" name="Top left">
            <a:extLst>
              <a:ext uri="{FF2B5EF4-FFF2-40B4-BE49-F238E27FC236}">
                <a16:creationId xmlns:a16="http://schemas.microsoft.com/office/drawing/2014/main" id="{34B438D8-EF7C-445C-8B7F-953BEB1B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E087E2-E4B7-42FA-A441-7EDEE41B0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61B2EF2-665F-429A-9CFB-08C14FAC9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B0B1C71-6C49-4F64-8859-9CC59D7D9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6BBF9FA-27D4-45DF-8D9C-623EA4106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F2F0D01-71CB-4693-A192-5BA045A5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40E1FB-ACD1-41FC-9828-9B5D2CAA7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2BABC85-DC43-42B8-8AAA-9198D7A62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48F9955-240E-4180-81B8-5909B1A91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46B2794F-1FC8-2B4D-9FD2-42CFE8731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8369" cy="2236864"/>
          </a:xfrm>
        </p:spPr>
        <p:txBody>
          <a:bodyPr>
            <a:normAutofit/>
          </a:bodyPr>
          <a:lstStyle/>
          <a:p>
            <a:r>
              <a:rPr lang="fr-FR" dirty="0"/>
              <a:t>Déroulement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6A9BEE5-A405-4130-871E-801D01D37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12" y="2955400"/>
            <a:ext cx="4660756" cy="347045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1800" dirty="0"/>
              <a:t>CORRECTION des questions sur le texte (</a:t>
            </a:r>
            <a:r>
              <a:rPr lang="fr-FR" sz="1800" dirty="0">
                <a:latin typeface="Broadway" pitchFamily="82" charset="77"/>
              </a:rPr>
              <a:t>15 à 20 mn</a:t>
            </a:r>
            <a:r>
              <a:rPr lang="fr-FR" sz="1800" dirty="0"/>
              <a:t>)	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1600" dirty="0"/>
              <a:t>répondre aux questions sur le vocabulaire du texte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1600" dirty="0"/>
              <a:t>corrigez les questions et discussion</a:t>
            </a:r>
          </a:p>
          <a:p>
            <a:pPr marL="800100" lvl="1" indent="-342900">
              <a:buFont typeface="+mj-lt"/>
              <a:buAutoNum type="alphaLcParenR"/>
            </a:pPr>
            <a:endParaRPr lang="fr-FR" sz="1600" dirty="0"/>
          </a:p>
          <a:p>
            <a:pPr marL="11113" lvl="1" indent="0">
              <a:buNone/>
            </a:pPr>
            <a:r>
              <a:rPr lang="fr-FR" sz="1800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fr-FR" sz="1800" dirty="0"/>
              <a:t>. Discussion sur vos choix de classement (</a:t>
            </a:r>
            <a:r>
              <a:rPr lang="fr-FR" sz="1800" dirty="0">
                <a:latin typeface="Broadway" pitchFamily="82" charset="77"/>
              </a:rPr>
              <a:t>60mn</a:t>
            </a:r>
            <a:r>
              <a:rPr lang="fr-FR" sz="1800" dirty="0"/>
              <a:t>)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1600" dirty="0"/>
              <a:t>	écoute de votre meilleure chanson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1600" dirty="0"/>
              <a:t>écoute de vos explications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1600" dirty="0"/>
              <a:t>discussion sur votre classement</a:t>
            </a:r>
          </a:p>
          <a:p>
            <a:pPr marL="800100" lvl="1" indent="-342900">
              <a:buFont typeface="+mj-lt"/>
              <a:buAutoNum type="alphaLcParenR"/>
            </a:pPr>
            <a:endParaRPr lang="en-US" sz="1600" dirty="0"/>
          </a:p>
        </p:txBody>
      </p:sp>
      <p:pic>
        <p:nvPicPr>
          <p:cNvPr id="5" name="Espace réservé du contenu 4" descr="Une image contenant gens, foule&#10;&#10;Description générée automatiquement">
            <a:extLst>
              <a:ext uri="{FF2B5EF4-FFF2-40B4-BE49-F238E27FC236}">
                <a16:creationId xmlns:a16="http://schemas.microsoft.com/office/drawing/2014/main" id="{C5EA8BCC-16F8-B44D-AFD3-B541B7576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02903" y="1294648"/>
            <a:ext cx="6387190" cy="4263449"/>
          </a:xfrm>
          <a:prstGeom prst="rect">
            <a:avLst/>
          </a:prstGeom>
        </p:spPr>
      </p:pic>
      <p:grpSp>
        <p:nvGrpSpPr>
          <p:cNvPr id="27" name="Bottom Right">
            <a:extLst>
              <a:ext uri="{FF2B5EF4-FFF2-40B4-BE49-F238E27FC236}">
                <a16:creationId xmlns:a16="http://schemas.microsoft.com/office/drawing/2014/main" id="{284021E3-6F46-410C-BF43-B2DED7365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48AF179-3265-4A10-A62C-92B7E186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9" name="Graphic 157">
              <a:extLst>
                <a:ext uri="{FF2B5EF4-FFF2-40B4-BE49-F238E27FC236}">
                  <a16:creationId xmlns:a16="http://schemas.microsoft.com/office/drawing/2014/main" id="{30DF5C12-B34D-4E70-8FD0-D98069994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589785B-0300-4D1C-BEFB-DCA5AA0450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F41DF3E-3189-428F-B4FE-AACA35130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C51D846-61EF-4EB5-BE03-65A572A2EA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5417C86-AA6B-4AD4-BD75-694E8E07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1D5067E-85F6-4202-AFB5-41F9C9EA7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A9598395-257E-4B18-949B-50F109866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39DDA522-37EB-48B3-9B62-748F75D36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9D8F012-98AD-4320-BA44-DE1CE4E4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2F55E6CF-F1FC-0C44-9052-AD810A699C84}"/>
              </a:ext>
            </a:extLst>
          </p:cNvPr>
          <p:cNvSpPr txBox="1"/>
          <p:nvPr/>
        </p:nvSpPr>
        <p:spPr>
          <a:xfrm>
            <a:off x="9190930" y="5358042"/>
            <a:ext cx="279916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FR" sz="700">
                <a:solidFill>
                  <a:srgbClr val="FFFFFF"/>
                </a:solidFill>
                <a:hlinkClick r:id="rId3" tooltip="https://fr.wikipedia.org/wiki/Musique_populai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Cette photo</a:t>
            </a:r>
            <a:r>
              <a:rPr lang="fr-FR" sz="700">
                <a:solidFill>
                  <a:srgbClr val="FFFFFF"/>
                </a:solidFill>
              </a:rPr>
              <a:t> par Auteur inconnu est soumise à la licence </a:t>
            </a:r>
            <a:r>
              <a:rPr lang="fr-FR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fr-F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292170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AnalogousFromDarkSeedLeftStep">
      <a:dk1>
        <a:srgbClr val="000000"/>
      </a:dk1>
      <a:lt1>
        <a:srgbClr val="FFFFFF"/>
      </a:lt1>
      <a:dk2>
        <a:srgbClr val="3B2321"/>
      </a:dk2>
      <a:lt2>
        <a:srgbClr val="E2E4E8"/>
      </a:lt2>
      <a:accent1>
        <a:srgbClr val="CC9824"/>
      </a:accent1>
      <a:accent2>
        <a:srgbClr val="D54B17"/>
      </a:accent2>
      <a:accent3>
        <a:srgbClr val="E72944"/>
      </a:accent3>
      <a:accent4>
        <a:srgbClr val="D51781"/>
      </a:accent4>
      <a:accent5>
        <a:srgbClr val="E729E2"/>
      </a:accent5>
      <a:accent6>
        <a:srgbClr val="8B17D5"/>
      </a:accent6>
      <a:hlink>
        <a:srgbClr val="BF3FA6"/>
      </a:hlink>
      <a:folHlink>
        <a:srgbClr val="7F7F7F"/>
      </a:folHlink>
    </a:clrScheme>
    <a:fontScheme name="Custom 23">
      <a:majorFont>
        <a:latin typeface="Rockwel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106</Words>
  <Application>Microsoft Macintosh PowerPoint</Application>
  <PresentationFormat>Grand écran</PresentationFormat>
  <Paragraphs>25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4" baseType="lpstr">
      <vt:lpstr>Arial</vt:lpstr>
      <vt:lpstr>Arial Rounded MT Bold</vt:lpstr>
      <vt:lpstr>Avenir Next LT Pro</vt:lpstr>
      <vt:lpstr>AvenirNext LT Pro Medium</vt:lpstr>
      <vt:lpstr>Broadway</vt:lpstr>
      <vt:lpstr>Courier New</vt:lpstr>
      <vt:lpstr>Rockwell</vt:lpstr>
      <vt:lpstr>Segoe UI</vt:lpstr>
      <vt:lpstr>Wingdings</vt:lpstr>
      <vt:lpstr>ExploreVTI</vt:lpstr>
      <vt:lpstr>le rock français</vt:lpstr>
      <vt:lpstr>OBJECTIF</vt:lpstr>
      <vt:lpstr>TRAVAIL À FAIRE</vt:lpstr>
      <vt:lpstr>Déroulement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rock français</dc:title>
  <dc:creator>Laurent BOTTIER</dc:creator>
  <cp:lastModifiedBy>Laurent BOTTIER</cp:lastModifiedBy>
  <cp:revision>2</cp:revision>
  <dcterms:created xsi:type="dcterms:W3CDTF">2021-02-27T17:15:27Z</dcterms:created>
  <dcterms:modified xsi:type="dcterms:W3CDTF">2021-02-27T17:21:33Z</dcterms:modified>
</cp:coreProperties>
</file>